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68" r:id="rId2"/>
    <p:sldMasterId id="2147483714" r:id="rId3"/>
    <p:sldMasterId id="2147483720" r:id="rId4"/>
    <p:sldMasterId id="2147483722" r:id="rId5"/>
    <p:sldMasterId id="2147483735" r:id="rId6"/>
  </p:sldMasterIdLst>
  <p:notesMasterIdLst>
    <p:notesMasterId r:id="rId21"/>
  </p:notesMasterIdLst>
  <p:handoutMasterIdLst>
    <p:handoutMasterId r:id="rId22"/>
  </p:handoutMasterIdLst>
  <p:sldIdLst>
    <p:sldId id="295" r:id="rId7"/>
    <p:sldId id="301" r:id="rId8"/>
    <p:sldId id="302" r:id="rId9"/>
    <p:sldId id="303" r:id="rId10"/>
    <p:sldId id="304" r:id="rId11"/>
    <p:sldId id="305" r:id="rId12"/>
    <p:sldId id="307" r:id="rId13"/>
    <p:sldId id="306" r:id="rId14"/>
    <p:sldId id="308" r:id="rId15"/>
    <p:sldId id="309" r:id="rId16"/>
    <p:sldId id="310" r:id="rId17"/>
    <p:sldId id="313" r:id="rId18"/>
    <p:sldId id="314" r:id="rId19"/>
    <p:sldId id="315" r:id="rId20"/>
  </p:sldIdLst>
  <p:sldSz cx="9144000" cy="5143500" type="screen16x9"/>
  <p:notesSz cx="10680700" cy="7569200"/>
  <p:defaultTextStyle>
    <a:defPPr>
      <a:defRPr lang="en-US"/>
    </a:defPPr>
    <a:lvl1pPr marL="0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50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699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549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400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249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099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4948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2798" algn="l" defTabSz="357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384">
          <p15:clr>
            <a:srgbClr val="A4A3A4"/>
          </p15:clr>
        </p15:guide>
        <p15:guide id="2" pos="33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991B1E"/>
    <a:srgbClr val="0047BB"/>
    <a:srgbClr val="7BAFD4"/>
    <a:srgbClr val="BADAEF"/>
    <a:srgbClr val="2750A3"/>
    <a:srgbClr val="6DABDD"/>
    <a:srgbClr val="FFFFFF"/>
    <a:srgbClr val="DFDFDF"/>
    <a:srgbClr val="1A3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8" autoAdjust="0"/>
    <p:restoredTop sz="94622" autoAdjust="0"/>
  </p:normalViewPr>
  <p:slideViewPr>
    <p:cSldViewPr>
      <p:cViewPr>
        <p:scale>
          <a:sx n="70" d="100"/>
          <a:sy n="70" d="100"/>
        </p:scale>
        <p:origin x="-2730" y="-1332"/>
      </p:cViewPr>
      <p:guideLst>
        <p:guide orient="horz" pos="1957"/>
        <p:guide pos="1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2160" y="-96"/>
      </p:cViewPr>
      <p:guideLst>
        <p:guide orient="horz" pos="2384"/>
        <p:guide pos="33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BEC3E-660B-F245-8E39-79F544EB05DA}" type="doc">
      <dgm:prSet loTypeId="urn:microsoft.com/office/officeart/2005/8/layout/hierarchy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D54674-C40B-E94A-BD68-7FFC9A289791}">
      <dgm:prSet phldrT="[Text]" custT="1"/>
      <dgm:spPr>
        <a:solidFill>
          <a:srgbClr val="00A651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Industry Vision</a:t>
          </a:r>
        </a:p>
        <a:p>
          <a:r>
            <a: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Together, deliver energy for a better Australia</a:t>
          </a:r>
        </a:p>
      </dgm:t>
    </dgm:pt>
    <dgm:pt modelId="{1CE0275E-4CFB-3D44-95FD-533BF9C55E90}" type="parTrans" cxnId="{4C45B7D8-6101-7E4E-9714-75CEBAD9334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13DBC9E9-2640-AD42-967A-6260D285460E}" type="sibTrans" cxnId="{4C45B7D8-6101-7E4E-9714-75CEBAD9334E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379AFF08-5E9B-AD4B-8459-BEBDE8F86D6A}">
      <dgm:prSet phldrT="[Text]" custT="1"/>
      <dgm:spPr>
        <a:solidFill>
          <a:srgbClr val="1B75BC"/>
        </a:solidFill>
      </dgm:spPr>
      <dgm:t>
        <a:bodyPr/>
        <a:lstStyle/>
        <a:p>
          <a:r>
            <a:rPr lang="en-A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We will put customers at the centre of our business and the energy system</a:t>
          </a:r>
          <a:endParaRPr lang="en-US" sz="1100" b="1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8D470-6505-E14E-A27F-ED1DAB87A3CD}" type="parTrans" cxnId="{B2FC7A2D-27A9-E446-91CB-3E841D7C8358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FF75881C-3844-2345-9EB1-62C6F8773F40}" type="sibTrans" cxnId="{B2FC7A2D-27A9-E446-91CB-3E841D7C8358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628E24A8-CC85-684D-AA83-8782EADC805F}">
      <dgm:prSet phldrT="[Text]" custT="1"/>
      <dgm:spPr>
        <a:solidFill>
          <a:srgbClr val="1B75BC"/>
        </a:solidFill>
      </dgm:spPr>
      <dgm:t>
        <a:bodyPr/>
        <a:lstStyle/>
        <a:p>
          <a:pPr>
            <a:buFont typeface="+mj-lt"/>
            <a:buNone/>
          </a:pPr>
          <a:r>
            <a:rPr lang="en-A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We will improve energy affordability for customers</a:t>
          </a:r>
          <a:endParaRPr lang="en-US" sz="11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93594-F6BA-FB48-A907-DA3BEB1D4459}" type="parTrans" cxnId="{31966430-EFFA-0143-8967-2CBD0C89415A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9B74FEA-59BA-3C43-8252-BD1463F475C9}" type="sibTrans" cxnId="{31966430-EFFA-0143-8967-2CBD0C89415A}">
      <dgm:prSet/>
      <dgm:spPr/>
      <dgm:t>
        <a:bodyPr/>
        <a:lstStyle/>
        <a:p>
          <a:endParaRPr lang="en-US" sz="1000">
            <a:latin typeface="+mn-lt"/>
          </a:endParaRPr>
        </a:p>
      </dgm:t>
    </dgm:pt>
    <dgm:pt modelId="{87E89A6F-7287-104B-9929-00366EB236D0}">
      <dgm:prSet phldrT="[Text]" custT="1"/>
      <dgm:spPr>
        <a:solidFill>
          <a:srgbClr val="1B75BC"/>
        </a:solidFill>
      </dgm:spPr>
      <dgm:t>
        <a:bodyPr/>
        <a:lstStyle/>
        <a:p>
          <a:pPr>
            <a:buFont typeface="+mj-lt"/>
            <a:buNone/>
          </a:pPr>
          <a:r>
            <a:rPr lang="en-A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We will support customers in vulnerable circumstances</a:t>
          </a:r>
          <a:endParaRPr lang="en-US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581D2-0D0F-D348-B407-D44EFA9BDC4D}" type="parTrans" cxnId="{283FA65D-6C6D-6249-9680-EF4D03227C76}">
      <dgm:prSet/>
      <dgm:spPr/>
      <dgm:t>
        <a:bodyPr/>
        <a:lstStyle/>
        <a:p>
          <a:endParaRPr lang="en-US"/>
        </a:p>
      </dgm:t>
    </dgm:pt>
    <dgm:pt modelId="{E4F2BA86-DE80-8F4C-8522-511BD81086DE}" type="sibTrans" cxnId="{283FA65D-6C6D-6249-9680-EF4D03227C76}">
      <dgm:prSet/>
      <dgm:spPr/>
      <dgm:t>
        <a:bodyPr/>
        <a:lstStyle/>
        <a:p>
          <a:endParaRPr lang="en-US"/>
        </a:p>
      </dgm:t>
    </dgm:pt>
    <dgm:pt modelId="{4CB2556C-F40A-CE48-AEFF-E519FE6E8E49}">
      <dgm:prSet custT="1"/>
      <dgm:spPr>
        <a:solidFill>
          <a:srgbClr val="FBB036"/>
        </a:solidFill>
      </dgm:spPr>
      <dgm:t>
        <a:bodyPr/>
        <a:lstStyle/>
        <a:p>
          <a:r>
            <a:rPr lang="en-US" sz="11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and Accountability</a:t>
          </a:r>
        </a:p>
      </dgm:t>
    </dgm:pt>
    <dgm:pt modelId="{94C0C1D7-4EA5-1648-A503-4A49A6888B6A}" type="parTrans" cxnId="{896B4ED3-A80F-934A-B6F7-9EC81EDCE3C3}">
      <dgm:prSet/>
      <dgm:spPr/>
      <dgm:t>
        <a:bodyPr/>
        <a:lstStyle/>
        <a:p>
          <a:endParaRPr lang="en-US"/>
        </a:p>
      </dgm:t>
    </dgm:pt>
    <dgm:pt modelId="{BF50CE04-E3EC-CC4A-8FB8-8696B516E111}" type="sibTrans" cxnId="{896B4ED3-A80F-934A-B6F7-9EC81EDCE3C3}">
      <dgm:prSet/>
      <dgm:spPr/>
      <dgm:t>
        <a:bodyPr/>
        <a:lstStyle/>
        <a:p>
          <a:endParaRPr lang="en-US"/>
        </a:p>
      </dgm:t>
    </dgm:pt>
    <dgm:pt modelId="{BAF79224-CBAE-E24B-A143-84FF3D35D9C7}">
      <dgm:prSet phldrT="[Text]" custT="1"/>
      <dgm:spPr>
        <a:solidFill>
          <a:srgbClr val="1B75BC"/>
        </a:solidFill>
      </dgm:spPr>
      <dgm:t>
        <a:bodyPr/>
        <a:lstStyle/>
        <a:p>
          <a:r>
            <a:rPr lang="en-A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We will provide energy reliably, safely and sustainably</a:t>
          </a:r>
          <a:endParaRPr lang="en-AU" sz="1100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1C865-2B38-2D46-BD12-B8182190BA8D}" type="parTrans" cxnId="{F68C3186-FE45-9F49-AC0B-107F4D46D0EB}">
      <dgm:prSet/>
      <dgm:spPr/>
      <dgm:t>
        <a:bodyPr/>
        <a:lstStyle/>
        <a:p>
          <a:endParaRPr lang="en-US"/>
        </a:p>
      </dgm:t>
    </dgm:pt>
    <dgm:pt modelId="{A86D8D59-79E8-8948-924F-6B788A4467FE}" type="sibTrans" cxnId="{F68C3186-FE45-9F49-AC0B-107F4D46D0EB}">
      <dgm:prSet/>
      <dgm:spPr/>
      <dgm:t>
        <a:bodyPr/>
        <a:lstStyle/>
        <a:p>
          <a:endParaRPr lang="en-US"/>
        </a:p>
      </dgm:t>
    </dgm:pt>
    <dgm:pt modelId="{684AD45F-39CF-9E4A-8B29-81A431951F5D}">
      <dgm:prSet phldrT="[Text]" custT="1"/>
      <dgm:spPr>
        <a:solidFill>
          <a:srgbClr val="FBB036"/>
        </a:solidFill>
      </dgm:spPr>
      <dgm:t>
        <a:bodyPr/>
        <a:lstStyle/>
        <a:p>
          <a:r>
            <a:rPr lang="en-US" sz="1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Five Principles</a:t>
          </a:r>
        </a:p>
      </dgm:t>
    </dgm:pt>
    <dgm:pt modelId="{975043B5-8D16-3A43-82F8-3A61816BDA2F}" type="parTrans" cxnId="{9C25BD47-0D36-8443-BB3B-2110F4F60EFF}">
      <dgm:prSet/>
      <dgm:spPr/>
      <dgm:t>
        <a:bodyPr/>
        <a:lstStyle/>
        <a:p>
          <a:endParaRPr lang="en-US"/>
        </a:p>
      </dgm:t>
    </dgm:pt>
    <dgm:pt modelId="{96D56006-2E1D-FD46-8E3B-09B9BDC5D345}" type="sibTrans" cxnId="{9C25BD47-0D36-8443-BB3B-2110F4F60EFF}">
      <dgm:prSet/>
      <dgm:spPr/>
      <dgm:t>
        <a:bodyPr/>
        <a:lstStyle/>
        <a:p>
          <a:endParaRPr lang="en-US"/>
        </a:p>
      </dgm:t>
    </dgm:pt>
    <dgm:pt modelId="{0BE9A40B-BDD7-DF48-9725-98611A26ED35}">
      <dgm:prSet phldrT="[Text]" custT="1"/>
      <dgm:spPr>
        <a:solidFill>
          <a:srgbClr val="1B75BC"/>
        </a:solidFill>
      </dgm:spPr>
      <dgm:t>
        <a:bodyPr/>
        <a:lstStyle/>
        <a:p>
          <a:r>
            <a:rPr lang="en-A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We will improve the customer experience </a:t>
          </a:r>
          <a:endParaRPr lang="en-AU" sz="1100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D07BF-794F-DA4F-B15C-5CB75A590813}" type="parTrans" cxnId="{E445330C-BB3F-AA44-9ADD-0EC525C1D067}">
      <dgm:prSet/>
      <dgm:spPr/>
      <dgm:t>
        <a:bodyPr/>
        <a:lstStyle/>
        <a:p>
          <a:endParaRPr lang="en-US"/>
        </a:p>
      </dgm:t>
    </dgm:pt>
    <dgm:pt modelId="{09D0BB7E-800A-5D45-A8A8-3C9C542B6344}" type="sibTrans" cxnId="{E445330C-BB3F-AA44-9ADD-0EC525C1D067}">
      <dgm:prSet/>
      <dgm:spPr/>
      <dgm:t>
        <a:bodyPr/>
        <a:lstStyle/>
        <a:p>
          <a:endParaRPr lang="en-US"/>
        </a:p>
      </dgm:t>
    </dgm:pt>
    <dgm:pt modelId="{FA82FEB4-3846-5B44-B625-4533E923D2D2}">
      <dgm:prSet custT="1"/>
      <dgm:spPr>
        <a:solidFill>
          <a:srgbClr val="1B75BC"/>
        </a:solidFill>
      </dgm:spPr>
      <dgm:t>
        <a:bodyPr/>
        <a:lstStyle/>
        <a:p>
          <a:r>
            <a:rPr lang="en-US" sz="11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gm:t>
    </dgm:pt>
    <dgm:pt modelId="{4FAAA168-4C9F-B14C-BE23-CE82951A3A98}" type="parTrans" cxnId="{8EDB8B63-B460-2C41-8D69-6E3AF8916C86}">
      <dgm:prSet/>
      <dgm:spPr/>
      <dgm:t>
        <a:bodyPr/>
        <a:lstStyle/>
        <a:p>
          <a:endParaRPr lang="en-US"/>
        </a:p>
      </dgm:t>
    </dgm:pt>
    <dgm:pt modelId="{424F5297-6DAB-AB4C-8CC8-FE27BAAABB7A}" type="sibTrans" cxnId="{8EDB8B63-B460-2C41-8D69-6E3AF8916C86}">
      <dgm:prSet/>
      <dgm:spPr/>
      <dgm:t>
        <a:bodyPr/>
        <a:lstStyle/>
        <a:p>
          <a:endParaRPr lang="en-US"/>
        </a:p>
      </dgm:t>
    </dgm:pt>
    <dgm:pt modelId="{62A67F91-8CB6-C64F-BD61-BA67FC3E48B1}">
      <dgm:prSet custT="1"/>
      <dgm:spPr>
        <a:solidFill>
          <a:srgbClr val="1B75BC"/>
        </a:solidFill>
      </dgm:spPr>
      <dgm:t>
        <a:bodyPr/>
        <a:lstStyle/>
        <a:p>
          <a:r>
            <a:rPr lang="en-US" sz="11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</a:p>
      </dgm:t>
    </dgm:pt>
    <dgm:pt modelId="{9239F316-9532-7F4A-A723-863E46A5B0D2}" type="parTrans" cxnId="{39217F49-8DAE-6543-A2D8-C13B34D40829}">
      <dgm:prSet/>
      <dgm:spPr/>
      <dgm:t>
        <a:bodyPr/>
        <a:lstStyle/>
        <a:p>
          <a:endParaRPr lang="en-US"/>
        </a:p>
      </dgm:t>
    </dgm:pt>
    <dgm:pt modelId="{221201E0-DE2E-7F41-8A0E-AF13215142A3}" type="sibTrans" cxnId="{39217F49-8DAE-6543-A2D8-C13B34D40829}">
      <dgm:prSet/>
      <dgm:spPr/>
      <dgm:t>
        <a:bodyPr/>
        <a:lstStyle/>
        <a:p>
          <a:endParaRPr lang="en-US"/>
        </a:p>
      </dgm:t>
    </dgm:pt>
    <dgm:pt modelId="{E3C19B2F-F639-1E41-A642-8EB444B32F9D}">
      <dgm:prSet phldrT="[Text]" custT="1"/>
      <dgm:spPr>
        <a:solidFill>
          <a:srgbClr val="00AEEF"/>
        </a:solidFill>
      </dgm:spPr>
      <dgm:t>
        <a:bodyPr/>
        <a:lstStyle/>
        <a:p>
          <a:r>
            <a:rPr lang="en-US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</a:p>
      </dgm:t>
    </dgm:pt>
    <dgm:pt modelId="{6B4F78D3-5254-FE46-9A3D-71D420068CF7}" type="parTrans" cxnId="{D590AE76-D930-7D4A-B696-34F8F4C20B15}">
      <dgm:prSet/>
      <dgm:spPr/>
      <dgm:t>
        <a:bodyPr/>
        <a:lstStyle/>
        <a:p>
          <a:endParaRPr lang="en-US"/>
        </a:p>
      </dgm:t>
    </dgm:pt>
    <dgm:pt modelId="{948C3A96-41B7-4E4F-B95B-241586B19257}" type="sibTrans" cxnId="{D590AE76-D930-7D4A-B696-34F8F4C20B15}">
      <dgm:prSet/>
      <dgm:spPr/>
      <dgm:t>
        <a:bodyPr/>
        <a:lstStyle/>
        <a:p>
          <a:endParaRPr lang="en-US"/>
        </a:p>
      </dgm:t>
    </dgm:pt>
    <dgm:pt modelId="{ABEB5F7D-8939-BD4C-8094-BEC4CC1323B6}">
      <dgm:prSet phldrT="[Text]" custT="1"/>
      <dgm:spPr>
        <a:solidFill>
          <a:srgbClr val="00AEEF"/>
        </a:solidFill>
      </dgm:spPr>
      <dgm:t>
        <a:bodyPr/>
        <a:lstStyle/>
        <a:p>
          <a:r>
            <a:rPr lang="en-US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US" sz="11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87A11-90CE-0B44-B046-70709F1DE5EC}" type="parTrans" cxnId="{7B7CDC6F-553C-524C-9A2A-F0DD18C4E4DA}">
      <dgm:prSet/>
      <dgm:spPr/>
      <dgm:t>
        <a:bodyPr/>
        <a:lstStyle/>
        <a:p>
          <a:endParaRPr lang="en-US"/>
        </a:p>
      </dgm:t>
    </dgm:pt>
    <dgm:pt modelId="{7FEBE882-E74E-0F45-8A77-43A25E2AE91B}" type="sibTrans" cxnId="{7B7CDC6F-553C-524C-9A2A-F0DD18C4E4DA}">
      <dgm:prSet/>
      <dgm:spPr/>
      <dgm:t>
        <a:bodyPr/>
        <a:lstStyle/>
        <a:p>
          <a:endParaRPr lang="en-US"/>
        </a:p>
      </dgm:t>
    </dgm:pt>
    <dgm:pt modelId="{8565397C-759C-DD4D-A0C9-D7BF485F5174}">
      <dgm:prSet phldrT="[Text]" custT="1"/>
      <dgm:spPr>
        <a:solidFill>
          <a:srgbClr val="00AEEF"/>
        </a:solidFill>
      </dgm:spPr>
      <dgm:t>
        <a:bodyPr/>
        <a:lstStyle/>
        <a:p>
          <a:r>
            <a:rPr lang="en-US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AU" sz="1100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28152-0D5D-7E48-A403-957C0A747DF7}" type="parTrans" cxnId="{E7E1563F-B784-7341-BAF4-7269AAC7883C}">
      <dgm:prSet/>
      <dgm:spPr/>
      <dgm:t>
        <a:bodyPr/>
        <a:lstStyle/>
        <a:p>
          <a:endParaRPr lang="en-US"/>
        </a:p>
      </dgm:t>
    </dgm:pt>
    <dgm:pt modelId="{30B3052B-C448-C24E-953E-7481B240D16F}" type="sibTrans" cxnId="{E7E1563F-B784-7341-BAF4-7269AAC7883C}">
      <dgm:prSet/>
      <dgm:spPr/>
      <dgm:t>
        <a:bodyPr/>
        <a:lstStyle/>
        <a:p>
          <a:endParaRPr lang="en-US"/>
        </a:p>
      </dgm:t>
    </dgm:pt>
    <dgm:pt modelId="{9BC7EEDF-2B52-5A48-91FB-5FA608168EB1}">
      <dgm:prSet phldrT="[Text]" custT="1"/>
      <dgm:spPr>
        <a:solidFill>
          <a:srgbClr val="00AEEF"/>
        </a:solidFill>
      </dgm:spPr>
      <dgm:t>
        <a:bodyPr/>
        <a:lstStyle/>
        <a:p>
          <a:r>
            <a:rPr lang="en-US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AU" sz="1100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D464E-9DD0-D742-8003-468B0C7F00DE}" type="parTrans" cxnId="{653332A7-CE47-664F-8CAE-1E1902E3AAB1}">
      <dgm:prSet/>
      <dgm:spPr/>
      <dgm:t>
        <a:bodyPr/>
        <a:lstStyle/>
        <a:p>
          <a:endParaRPr lang="en-US"/>
        </a:p>
      </dgm:t>
    </dgm:pt>
    <dgm:pt modelId="{FD6AE480-D5A8-5347-97FE-692550B8F0C6}" type="sibTrans" cxnId="{653332A7-CE47-664F-8CAE-1E1902E3AAB1}">
      <dgm:prSet/>
      <dgm:spPr/>
      <dgm:t>
        <a:bodyPr/>
        <a:lstStyle/>
        <a:p>
          <a:endParaRPr lang="en-US"/>
        </a:p>
      </dgm:t>
    </dgm:pt>
    <dgm:pt modelId="{2550287D-FA50-8F4A-B10B-E0352B343812}">
      <dgm:prSet phldrT="[Text]" custT="1"/>
      <dgm:spPr>
        <a:solidFill>
          <a:srgbClr val="00AEEF"/>
        </a:solidFill>
      </dgm:spPr>
      <dgm:t>
        <a:bodyPr/>
        <a:lstStyle/>
        <a:p>
          <a:r>
            <a:rPr lang="en-US" sz="11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US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DDA1E-C77A-1C4D-B6A6-BDBC89EAB88F}" type="parTrans" cxnId="{018B40AF-67F8-8C48-B7DB-93825D945769}">
      <dgm:prSet/>
      <dgm:spPr/>
      <dgm:t>
        <a:bodyPr/>
        <a:lstStyle/>
        <a:p>
          <a:endParaRPr lang="en-US"/>
        </a:p>
      </dgm:t>
    </dgm:pt>
    <dgm:pt modelId="{BF586949-D4CB-5D48-9EB2-B131587DFE70}" type="sibTrans" cxnId="{018B40AF-67F8-8C48-B7DB-93825D945769}">
      <dgm:prSet/>
      <dgm:spPr/>
      <dgm:t>
        <a:bodyPr/>
        <a:lstStyle/>
        <a:p>
          <a:endParaRPr lang="en-US"/>
        </a:p>
      </dgm:t>
    </dgm:pt>
    <dgm:pt modelId="{EBDAAD55-9343-0347-9C52-64B88F19B46D}">
      <dgm:prSet custT="1"/>
      <dgm:spPr>
        <a:solidFill>
          <a:srgbClr val="1B75BC"/>
        </a:solidFill>
      </dgm:spPr>
      <dgm:t>
        <a:bodyPr/>
        <a:lstStyle/>
        <a:p>
          <a:r>
            <a:rPr lang="en-US" sz="11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Metrics and Measures</a:t>
          </a:r>
        </a:p>
      </dgm:t>
    </dgm:pt>
    <dgm:pt modelId="{E1D78BE9-2D5D-9041-9CE7-459417FE0774}" type="parTrans" cxnId="{E1D94415-4BA5-F140-B21A-2CB109A8175C}">
      <dgm:prSet/>
      <dgm:spPr/>
      <dgm:t>
        <a:bodyPr/>
        <a:lstStyle/>
        <a:p>
          <a:endParaRPr lang="en-US"/>
        </a:p>
      </dgm:t>
    </dgm:pt>
    <dgm:pt modelId="{83B2FE24-8C12-BF48-BBD6-45C25A6EADD5}" type="sibTrans" cxnId="{E1D94415-4BA5-F140-B21A-2CB109A8175C}">
      <dgm:prSet/>
      <dgm:spPr/>
      <dgm:t>
        <a:bodyPr/>
        <a:lstStyle/>
        <a:p>
          <a:endParaRPr lang="en-US"/>
        </a:p>
      </dgm:t>
    </dgm:pt>
    <dgm:pt modelId="{702F15B0-EFCF-AA46-93B9-38E10A9C2BCB}">
      <dgm:prSet custT="1"/>
      <dgm:spPr>
        <a:solidFill>
          <a:srgbClr val="1B75BC"/>
        </a:solidFill>
      </dgm:spPr>
      <dgm:t>
        <a:bodyPr/>
        <a:lstStyle/>
        <a:p>
          <a:r>
            <a:rPr lang="en-US" sz="11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Maturity model</a:t>
          </a:r>
        </a:p>
      </dgm:t>
    </dgm:pt>
    <dgm:pt modelId="{EC8F1D5C-AAF0-6B41-B63A-8A2D8FEF50FC}" type="parTrans" cxnId="{241B9474-B779-D44D-8604-B1FB45B015AF}">
      <dgm:prSet/>
      <dgm:spPr/>
      <dgm:t>
        <a:bodyPr/>
        <a:lstStyle/>
        <a:p>
          <a:endParaRPr lang="en-US"/>
        </a:p>
      </dgm:t>
    </dgm:pt>
    <dgm:pt modelId="{5F8A6988-3A43-7346-9845-F5387F5B5069}" type="sibTrans" cxnId="{241B9474-B779-D44D-8604-B1FB45B015AF}">
      <dgm:prSet/>
      <dgm:spPr/>
      <dgm:t>
        <a:bodyPr/>
        <a:lstStyle/>
        <a:p>
          <a:endParaRPr lang="en-US"/>
        </a:p>
      </dgm:t>
    </dgm:pt>
    <dgm:pt modelId="{28074F68-223E-0F49-8821-034A0456598B}" type="pres">
      <dgm:prSet presAssocID="{FE3BEC3E-660B-F245-8E39-79F544EB05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8C38EB-A0BE-FD4F-844E-1F059CE60E6C}" type="pres">
      <dgm:prSet presAssocID="{88D54674-C40B-E94A-BD68-7FFC9A289791}" presName="vertOne" presStyleCnt="0"/>
      <dgm:spPr/>
    </dgm:pt>
    <dgm:pt modelId="{F5E0E84C-95C5-C74E-A024-04CB961F4EA8}" type="pres">
      <dgm:prSet presAssocID="{88D54674-C40B-E94A-BD68-7FFC9A289791}" presName="txOne" presStyleLbl="node0" presStyleIdx="0" presStyleCnt="1" custScaleY="66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868D7-74F8-1345-A6BF-9E776B09C185}" type="pres">
      <dgm:prSet presAssocID="{88D54674-C40B-E94A-BD68-7FFC9A289791}" presName="parTransOne" presStyleCnt="0"/>
      <dgm:spPr/>
    </dgm:pt>
    <dgm:pt modelId="{E312D403-3F27-DA4A-A1CD-E91EE2A2C663}" type="pres">
      <dgm:prSet presAssocID="{88D54674-C40B-E94A-BD68-7FFC9A289791}" presName="horzOne" presStyleCnt="0"/>
      <dgm:spPr/>
    </dgm:pt>
    <dgm:pt modelId="{3C45A9E5-E1FB-B94A-8839-F25D3729AE81}" type="pres">
      <dgm:prSet presAssocID="{684AD45F-39CF-9E4A-8B29-81A431951F5D}" presName="vertTwo" presStyleCnt="0"/>
      <dgm:spPr/>
    </dgm:pt>
    <dgm:pt modelId="{A57BBE5E-97FE-374F-AE32-6BE11DAD77BE}" type="pres">
      <dgm:prSet presAssocID="{684AD45F-39CF-9E4A-8B29-81A431951F5D}" presName="txTwo" presStyleLbl="node2" presStyleIdx="0" presStyleCnt="2" custScaleY="40862" custLinFactNeighborX="-259" custLinFactNeighborY="-23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65CBE-C196-F248-8BC6-BC8E4E07E89F}" type="pres">
      <dgm:prSet presAssocID="{684AD45F-39CF-9E4A-8B29-81A431951F5D}" presName="parTransTwo" presStyleCnt="0"/>
      <dgm:spPr/>
    </dgm:pt>
    <dgm:pt modelId="{01A431A2-1A8F-A349-BAA2-404F994CEC6B}" type="pres">
      <dgm:prSet presAssocID="{684AD45F-39CF-9E4A-8B29-81A431951F5D}" presName="horzTwo" presStyleCnt="0"/>
      <dgm:spPr/>
    </dgm:pt>
    <dgm:pt modelId="{0D44D703-8981-2548-A67E-DCDFFA9920EE}" type="pres">
      <dgm:prSet presAssocID="{379AFF08-5E9B-AD4B-8459-BEBDE8F86D6A}" presName="vertThree" presStyleCnt="0"/>
      <dgm:spPr/>
    </dgm:pt>
    <dgm:pt modelId="{83C112D8-103D-0547-B717-BAD04C4E8DA3}" type="pres">
      <dgm:prSet presAssocID="{379AFF08-5E9B-AD4B-8459-BEBDE8F86D6A}" presName="txThree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E2449-909B-8D45-9744-7A16DBE2692F}" type="pres">
      <dgm:prSet presAssocID="{379AFF08-5E9B-AD4B-8459-BEBDE8F86D6A}" presName="parTransThree" presStyleCnt="0"/>
      <dgm:spPr/>
    </dgm:pt>
    <dgm:pt modelId="{40BC36B0-25CD-D14A-9440-67E3C43849B1}" type="pres">
      <dgm:prSet presAssocID="{379AFF08-5E9B-AD4B-8459-BEBDE8F86D6A}" presName="horzThree" presStyleCnt="0"/>
      <dgm:spPr/>
    </dgm:pt>
    <dgm:pt modelId="{EAF1BAD3-0D1D-1645-B465-D8B5FB6EDAD8}" type="pres">
      <dgm:prSet presAssocID="{E3C19B2F-F639-1E41-A642-8EB444B32F9D}" presName="vertFour" presStyleCnt="0">
        <dgm:presLayoutVars>
          <dgm:chPref val="3"/>
        </dgm:presLayoutVars>
      </dgm:prSet>
      <dgm:spPr/>
    </dgm:pt>
    <dgm:pt modelId="{70F0DC73-29A3-004B-ABBA-81E93C44C0F7}" type="pres">
      <dgm:prSet presAssocID="{E3C19B2F-F639-1E41-A642-8EB444B32F9D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39B5D-EBA4-DD40-A23B-7019361BD178}" type="pres">
      <dgm:prSet presAssocID="{E3C19B2F-F639-1E41-A642-8EB444B32F9D}" presName="horzFour" presStyleCnt="0"/>
      <dgm:spPr/>
    </dgm:pt>
    <dgm:pt modelId="{DD2846A5-0C52-AC43-9769-49D9D5E658F8}" type="pres">
      <dgm:prSet presAssocID="{FF75881C-3844-2345-9EB1-62C6F8773F40}" presName="sibSpaceThree" presStyleCnt="0"/>
      <dgm:spPr/>
    </dgm:pt>
    <dgm:pt modelId="{12C1D25A-D413-EC45-AC69-517E571159B2}" type="pres">
      <dgm:prSet presAssocID="{628E24A8-CC85-684D-AA83-8782EADC805F}" presName="vertThree" presStyleCnt="0"/>
      <dgm:spPr/>
    </dgm:pt>
    <dgm:pt modelId="{7AEB2542-369F-F445-BF2A-37A38413C3E4}" type="pres">
      <dgm:prSet presAssocID="{628E24A8-CC85-684D-AA83-8782EADC805F}" presName="txThree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574400-2D49-1A49-A8B6-B89E3411CFCD}" type="pres">
      <dgm:prSet presAssocID="{628E24A8-CC85-684D-AA83-8782EADC805F}" presName="parTransThree" presStyleCnt="0"/>
      <dgm:spPr/>
    </dgm:pt>
    <dgm:pt modelId="{D405AEA5-D288-414D-81EC-0A968253DE13}" type="pres">
      <dgm:prSet presAssocID="{628E24A8-CC85-684D-AA83-8782EADC805F}" presName="horzThree" presStyleCnt="0"/>
      <dgm:spPr/>
    </dgm:pt>
    <dgm:pt modelId="{13F9691F-F1B6-044B-9531-2BBA6D64216B}" type="pres">
      <dgm:prSet presAssocID="{ABEB5F7D-8939-BD4C-8094-BEC4CC1323B6}" presName="vertFour" presStyleCnt="0">
        <dgm:presLayoutVars>
          <dgm:chPref val="3"/>
        </dgm:presLayoutVars>
      </dgm:prSet>
      <dgm:spPr/>
    </dgm:pt>
    <dgm:pt modelId="{26445357-1544-9944-A073-95EDA3BE565E}" type="pres">
      <dgm:prSet presAssocID="{ABEB5F7D-8939-BD4C-8094-BEC4CC1323B6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E9FA8-DB0D-0C45-8C16-43D5BB888FC0}" type="pres">
      <dgm:prSet presAssocID="{ABEB5F7D-8939-BD4C-8094-BEC4CC1323B6}" presName="horzFour" presStyleCnt="0"/>
      <dgm:spPr/>
    </dgm:pt>
    <dgm:pt modelId="{BDAEC486-71AB-F841-9D96-C82D96587FCE}" type="pres">
      <dgm:prSet presAssocID="{89B74FEA-59BA-3C43-8252-BD1463F475C9}" presName="sibSpaceThree" presStyleCnt="0"/>
      <dgm:spPr/>
    </dgm:pt>
    <dgm:pt modelId="{7D7037E2-778D-DE49-896C-96E5AF661716}" type="pres">
      <dgm:prSet presAssocID="{BAF79224-CBAE-E24B-A143-84FF3D35D9C7}" presName="vertThree" presStyleCnt="0"/>
      <dgm:spPr/>
    </dgm:pt>
    <dgm:pt modelId="{9D1B8CAC-100D-2D49-8E0B-18CAD3E89BD5}" type="pres">
      <dgm:prSet presAssocID="{BAF79224-CBAE-E24B-A143-84FF3D35D9C7}" presName="txThree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A3379-6BA1-3D4C-92CA-FA79D15DB122}" type="pres">
      <dgm:prSet presAssocID="{BAF79224-CBAE-E24B-A143-84FF3D35D9C7}" presName="parTransThree" presStyleCnt="0"/>
      <dgm:spPr/>
    </dgm:pt>
    <dgm:pt modelId="{D0A05C4C-9A17-7547-AC60-0752C0DC39E0}" type="pres">
      <dgm:prSet presAssocID="{BAF79224-CBAE-E24B-A143-84FF3D35D9C7}" presName="horzThree" presStyleCnt="0"/>
      <dgm:spPr/>
    </dgm:pt>
    <dgm:pt modelId="{70C6DE05-F468-F749-8C1B-4DBD497A7DFE}" type="pres">
      <dgm:prSet presAssocID="{8565397C-759C-DD4D-A0C9-D7BF485F5174}" presName="vertFour" presStyleCnt="0">
        <dgm:presLayoutVars>
          <dgm:chPref val="3"/>
        </dgm:presLayoutVars>
      </dgm:prSet>
      <dgm:spPr/>
    </dgm:pt>
    <dgm:pt modelId="{2BDCFAAE-300B-3E48-8392-5B75712CCCA7}" type="pres">
      <dgm:prSet presAssocID="{8565397C-759C-DD4D-A0C9-D7BF485F5174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FA5378-AA8F-ED4F-992D-86BFE845A89A}" type="pres">
      <dgm:prSet presAssocID="{8565397C-759C-DD4D-A0C9-D7BF485F5174}" presName="horzFour" presStyleCnt="0"/>
      <dgm:spPr/>
    </dgm:pt>
    <dgm:pt modelId="{9D5A833C-1EB8-2446-89D4-AA488D8AB0C5}" type="pres">
      <dgm:prSet presAssocID="{A86D8D59-79E8-8948-924F-6B788A4467FE}" presName="sibSpaceThree" presStyleCnt="0"/>
      <dgm:spPr/>
    </dgm:pt>
    <dgm:pt modelId="{C70C5FAF-3BF0-024E-B172-3487014D8A6B}" type="pres">
      <dgm:prSet presAssocID="{0BE9A40B-BDD7-DF48-9725-98611A26ED35}" presName="vertThree" presStyleCnt="0"/>
      <dgm:spPr/>
    </dgm:pt>
    <dgm:pt modelId="{66B252E0-BCE5-C240-8B62-C03FF18B5D24}" type="pres">
      <dgm:prSet presAssocID="{0BE9A40B-BDD7-DF48-9725-98611A26ED35}" presName="txThree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6B43B1-C76B-EF42-83C7-9F326DB8316D}" type="pres">
      <dgm:prSet presAssocID="{0BE9A40B-BDD7-DF48-9725-98611A26ED35}" presName="parTransThree" presStyleCnt="0"/>
      <dgm:spPr/>
    </dgm:pt>
    <dgm:pt modelId="{AD6C1A3B-B3F8-4A42-A740-D493265D3A2B}" type="pres">
      <dgm:prSet presAssocID="{0BE9A40B-BDD7-DF48-9725-98611A26ED35}" presName="horzThree" presStyleCnt="0"/>
      <dgm:spPr/>
    </dgm:pt>
    <dgm:pt modelId="{DB391D99-C9F7-DF4E-9C05-EE50E50783AC}" type="pres">
      <dgm:prSet presAssocID="{9BC7EEDF-2B52-5A48-91FB-5FA608168EB1}" presName="vertFour" presStyleCnt="0">
        <dgm:presLayoutVars>
          <dgm:chPref val="3"/>
        </dgm:presLayoutVars>
      </dgm:prSet>
      <dgm:spPr/>
    </dgm:pt>
    <dgm:pt modelId="{6A756BB1-7E40-524A-B1E9-2F0B3FA4E13A}" type="pres">
      <dgm:prSet presAssocID="{9BC7EEDF-2B52-5A48-91FB-5FA608168EB1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6A9D75-F5F2-2F45-9A9D-B6229B45FCCD}" type="pres">
      <dgm:prSet presAssocID="{9BC7EEDF-2B52-5A48-91FB-5FA608168EB1}" presName="horzFour" presStyleCnt="0"/>
      <dgm:spPr/>
    </dgm:pt>
    <dgm:pt modelId="{73CC37B4-5CEC-2E43-BB6D-8833C1F70445}" type="pres">
      <dgm:prSet presAssocID="{09D0BB7E-800A-5D45-A8A8-3C9C542B6344}" presName="sibSpaceThree" presStyleCnt="0"/>
      <dgm:spPr/>
    </dgm:pt>
    <dgm:pt modelId="{5B1115E7-2867-6F4D-AB22-65F972F3DB19}" type="pres">
      <dgm:prSet presAssocID="{87E89A6F-7287-104B-9929-00366EB236D0}" presName="vertThree" presStyleCnt="0"/>
      <dgm:spPr/>
    </dgm:pt>
    <dgm:pt modelId="{B50F3216-D7C5-0340-93F9-0B03AA863211}" type="pres">
      <dgm:prSet presAssocID="{87E89A6F-7287-104B-9929-00366EB236D0}" presName="txThree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A1C90-61D6-B04E-B389-110B029588C7}" type="pres">
      <dgm:prSet presAssocID="{87E89A6F-7287-104B-9929-00366EB236D0}" presName="parTransThree" presStyleCnt="0"/>
      <dgm:spPr/>
    </dgm:pt>
    <dgm:pt modelId="{23C6D171-1821-C548-BF4B-B2A5411E615F}" type="pres">
      <dgm:prSet presAssocID="{87E89A6F-7287-104B-9929-00366EB236D0}" presName="horzThree" presStyleCnt="0"/>
      <dgm:spPr/>
    </dgm:pt>
    <dgm:pt modelId="{8BB3ADEA-768A-6E42-B66B-9A1DAE3CE915}" type="pres">
      <dgm:prSet presAssocID="{2550287D-FA50-8F4A-B10B-E0352B343812}" presName="vertFour" presStyleCnt="0">
        <dgm:presLayoutVars>
          <dgm:chPref val="3"/>
        </dgm:presLayoutVars>
      </dgm:prSet>
      <dgm:spPr/>
    </dgm:pt>
    <dgm:pt modelId="{195E5980-CF93-1B46-8DA9-EFC8B77BD802}" type="pres">
      <dgm:prSet presAssocID="{2550287D-FA50-8F4A-B10B-E0352B343812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3ACD6-E7B1-5942-89D7-0D650C6297BC}" type="pres">
      <dgm:prSet presAssocID="{2550287D-FA50-8F4A-B10B-E0352B343812}" presName="horzFour" presStyleCnt="0"/>
      <dgm:spPr/>
    </dgm:pt>
    <dgm:pt modelId="{BDE6A3BB-1E42-584D-BFD6-593E63C845AF}" type="pres">
      <dgm:prSet presAssocID="{96D56006-2E1D-FD46-8E3B-09B9BDC5D345}" presName="sibSpaceTwo" presStyleCnt="0"/>
      <dgm:spPr/>
    </dgm:pt>
    <dgm:pt modelId="{8CA850FB-6987-AB49-9DC6-F9D987C7EF4D}" type="pres">
      <dgm:prSet presAssocID="{4CB2556C-F40A-CE48-AEFF-E519FE6E8E49}" presName="vertTwo" presStyleCnt="0"/>
      <dgm:spPr/>
    </dgm:pt>
    <dgm:pt modelId="{30BCD588-FD91-A349-9971-2CFF7A050BED}" type="pres">
      <dgm:prSet presAssocID="{4CB2556C-F40A-CE48-AEFF-E519FE6E8E49}" presName="txTwo" presStyleLbl="node2" presStyleIdx="1" presStyleCnt="2" custScaleY="40862" custLinFactNeighborY="-26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38ED8-9FF7-4946-AC4B-57ADE9836BEE}" type="pres">
      <dgm:prSet presAssocID="{4CB2556C-F40A-CE48-AEFF-E519FE6E8E49}" presName="parTransTwo" presStyleCnt="0"/>
      <dgm:spPr/>
    </dgm:pt>
    <dgm:pt modelId="{C0D5CECC-078C-8240-9D54-BF87F0573B00}" type="pres">
      <dgm:prSet presAssocID="{4CB2556C-F40A-CE48-AEFF-E519FE6E8E49}" presName="horzTwo" presStyleCnt="0"/>
      <dgm:spPr/>
    </dgm:pt>
    <dgm:pt modelId="{49D4BCAF-4205-A24E-A18A-8E1F59CBE768}" type="pres">
      <dgm:prSet presAssocID="{FA82FEB4-3846-5B44-B625-4533E923D2D2}" presName="vertThree" presStyleCnt="0"/>
      <dgm:spPr/>
    </dgm:pt>
    <dgm:pt modelId="{76F3993B-B735-134B-B0B5-3D5F061D521A}" type="pres">
      <dgm:prSet presAssocID="{FA82FEB4-3846-5B44-B625-4533E923D2D2}" presName="txThree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EE31A-047F-3740-982A-C8D05B9EB168}" type="pres">
      <dgm:prSet presAssocID="{FA82FEB4-3846-5B44-B625-4533E923D2D2}" presName="horzThree" presStyleCnt="0"/>
      <dgm:spPr/>
    </dgm:pt>
    <dgm:pt modelId="{0BA03C75-0845-F545-B6E7-8DBD9F52EFC0}" type="pres">
      <dgm:prSet presAssocID="{424F5297-6DAB-AB4C-8CC8-FE27BAAABB7A}" presName="sibSpaceThree" presStyleCnt="0"/>
      <dgm:spPr/>
    </dgm:pt>
    <dgm:pt modelId="{F958C318-A95F-6B41-8424-58F2DBF82BEA}" type="pres">
      <dgm:prSet presAssocID="{702F15B0-EFCF-AA46-93B9-38E10A9C2BCB}" presName="vertThree" presStyleCnt="0"/>
      <dgm:spPr/>
    </dgm:pt>
    <dgm:pt modelId="{D8BD6085-8E19-2A4A-864F-536DAA2C0DEA}" type="pres">
      <dgm:prSet presAssocID="{702F15B0-EFCF-AA46-93B9-38E10A9C2BCB}" presName="txThre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E17B7-87F6-204B-B2ED-9D2E52013A12}" type="pres">
      <dgm:prSet presAssocID="{702F15B0-EFCF-AA46-93B9-38E10A9C2BCB}" presName="horzThree" presStyleCnt="0"/>
      <dgm:spPr/>
    </dgm:pt>
    <dgm:pt modelId="{41A895BE-09FC-A747-A438-0F7542CDFD7F}" type="pres">
      <dgm:prSet presAssocID="{5F8A6988-3A43-7346-9845-F5387F5B5069}" presName="sibSpaceThree" presStyleCnt="0"/>
      <dgm:spPr/>
    </dgm:pt>
    <dgm:pt modelId="{FABD8CAB-921E-1341-9F4F-15763D172F58}" type="pres">
      <dgm:prSet presAssocID="{EBDAAD55-9343-0347-9C52-64B88F19B46D}" presName="vertThree" presStyleCnt="0"/>
      <dgm:spPr/>
    </dgm:pt>
    <dgm:pt modelId="{2527C113-86BE-2F4A-A2D9-10991589BEFF}" type="pres">
      <dgm:prSet presAssocID="{EBDAAD55-9343-0347-9C52-64B88F19B46D}" presName="txThre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4AF6D-3EBF-1247-AE35-CE1E4406273D}" type="pres">
      <dgm:prSet presAssocID="{EBDAAD55-9343-0347-9C52-64B88F19B46D}" presName="horzThree" presStyleCnt="0"/>
      <dgm:spPr/>
    </dgm:pt>
    <dgm:pt modelId="{7D8B17C5-8EFB-B04A-8326-4D63799D8C17}" type="pres">
      <dgm:prSet presAssocID="{83B2FE24-8C12-BF48-BBD6-45C25A6EADD5}" presName="sibSpaceThree" presStyleCnt="0"/>
      <dgm:spPr/>
    </dgm:pt>
    <dgm:pt modelId="{4A3CAAF3-70E0-8249-8D2A-B1AC39DE4075}" type="pres">
      <dgm:prSet presAssocID="{62A67F91-8CB6-C64F-BD61-BA67FC3E48B1}" presName="vertThree" presStyleCnt="0"/>
      <dgm:spPr/>
    </dgm:pt>
    <dgm:pt modelId="{C0B7F87B-0D5F-4F42-B281-33D4F7D881D6}" type="pres">
      <dgm:prSet presAssocID="{62A67F91-8CB6-C64F-BD61-BA67FC3E48B1}" presName="txThre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C712B-E330-CE47-AA7A-09FC3968E695}" type="pres">
      <dgm:prSet presAssocID="{62A67F91-8CB6-C64F-BD61-BA67FC3E48B1}" presName="horzThree" presStyleCnt="0"/>
      <dgm:spPr/>
    </dgm:pt>
  </dgm:ptLst>
  <dgm:cxnLst>
    <dgm:cxn modelId="{653332A7-CE47-664F-8CAE-1E1902E3AAB1}" srcId="{0BE9A40B-BDD7-DF48-9725-98611A26ED35}" destId="{9BC7EEDF-2B52-5A48-91FB-5FA608168EB1}" srcOrd="0" destOrd="0" parTransId="{4A9D464E-9DD0-D742-8003-468B0C7F00DE}" sibTransId="{FD6AE480-D5A8-5347-97FE-692550B8F0C6}"/>
    <dgm:cxn modelId="{B2FC7A2D-27A9-E446-91CB-3E841D7C8358}" srcId="{684AD45F-39CF-9E4A-8B29-81A431951F5D}" destId="{379AFF08-5E9B-AD4B-8459-BEBDE8F86D6A}" srcOrd="0" destOrd="0" parTransId="{E278D470-6505-E14E-A27F-ED1DAB87A3CD}" sibTransId="{FF75881C-3844-2345-9EB1-62C6F8773F40}"/>
    <dgm:cxn modelId="{DF1EA57D-8CCA-4E6A-8DEF-AEF7F2EB15F8}" type="presOf" srcId="{E3C19B2F-F639-1E41-A642-8EB444B32F9D}" destId="{70F0DC73-29A3-004B-ABBA-81E93C44C0F7}" srcOrd="0" destOrd="0" presId="urn:microsoft.com/office/officeart/2005/8/layout/hierarchy4"/>
    <dgm:cxn modelId="{241B9474-B779-D44D-8604-B1FB45B015AF}" srcId="{4CB2556C-F40A-CE48-AEFF-E519FE6E8E49}" destId="{702F15B0-EFCF-AA46-93B9-38E10A9C2BCB}" srcOrd="1" destOrd="0" parTransId="{EC8F1D5C-AAF0-6B41-B63A-8A2D8FEF50FC}" sibTransId="{5F8A6988-3A43-7346-9845-F5387F5B5069}"/>
    <dgm:cxn modelId="{A146B1BD-E672-49FD-A30C-F19E5941EC45}" type="presOf" srcId="{88D54674-C40B-E94A-BD68-7FFC9A289791}" destId="{F5E0E84C-95C5-C74E-A024-04CB961F4EA8}" srcOrd="0" destOrd="0" presId="urn:microsoft.com/office/officeart/2005/8/layout/hierarchy4"/>
    <dgm:cxn modelId="{E1D94415-4BA5-F140-B21A-2CB109A8175C}" srcId="{4CB2556C-F40A-CE48-AEFF-E519FE6E8E49}" destId="{EBDAAD55-9343-0347-9C52-64B88F19B46D}" srcOrd="2" destOrd="0" parTransId="{E1D78BE9-2D5D-9041-9CE7-459417FE0774}" sibTransId="{83B2FE24-8C12-BF48-BBD6-45C25A6EADD5}"/>
    <dgm:cxn modelId="{E1D034D5-A83A-45D4-8EB8-F155DDA733BA}" type="presOf" srcId="{8565397C-759C-DD4D-A0C9-D7BF485F5174}" destId="{2BDCFAAE-300B-3E48-8392-5B75712CCCA7}" srcOrd="0" destOrd="0" presId="urn:microsoft.com/office/officeart/2005/8/layout/hierarchy4"/>
    <dgm:cxn modelId="{FA13CE0C-610B-49D8-86A3-0CEDFDD7016C}" type="presOf" srcId="{628E24A8-CC85-684D-AA83-8782EADC805F}" destId="{7AEB2542-369F-F445-BF2A-37A38413C3E4}" srcOrd="0" destOrd="0" presId="urn:microsoft.com/office/officeart/2005/8/layout/hierarchy4"/>
    <dgm:cxn modelId="{4C45B7D8-6101-7E4E-9714-75CEBAD9334E}" srcId="{FE3BEC3E-660B-F245-8E39-79F544EB05DA}" destId="{88D54674-C40B-E94A-BD68-7FFC9A289791}" srcOrd="0" destOrd="0" parTransId="{1CE0275E-4CFB-3D44-95FD-533BF9C55E90}" sibTransId="{13DBC9E9-2640-AD42-967A-6260D285460E}"/>
    <dgm:cxn modelId="{9C25BD47-0D36-8443-BB3B-2110F4F60EFF}" srcId="{88D54674-C40B-E94A-BD68-7FFC9A289791}" destId="{684AD45F-39CF-9E4A-8B29-81A431951F5D}" srcOrd="0" destOrd="0" parTransId="{975043B5-8D16-3A43-82F8-3A61816BDA2F}" sibTransId="{96D56006-2E1D-FD46-8E3B-09B9BDC5D345}"/>
    <dgm:cxn modelId="{260DE76B-64A0-4211-91CF-8A3007423354}" type="presOf" srcId="{ABEB5F7D-8939-BD4C-8094-BEC4CC1323B6}" destId="{26445357-1544-9944-A073-95EDA3BE565E}" srcOrd="0" destOrd="0" presId="urn:microsoft.com/office/officeart/2005/8/layout/hierarchy4"/>
    <dgm:cxn modelId="{10E22D80-D0F5-490A-B3BB-D1DF2E68C055}" type="presOf" srcId="{9BC7EEDF-2B52-5A48-91FB-5FA608168EB1}" destId="{6A756BB1-7E40-524A-B1E9-2F0B3FA4E13A}" srcOrd="0" destOrd="0" presId="urn:microsoft.com/office/officeart/2005/8/layout/hierarchy4"/>
    <dgm:cxn modelId="{62523C2D-610B-4D93-999A-9F582C30CE4C}" type="presOf" srcId="{0BE9A40B-BDD7-DF48-9725-98611A26ED35}" destId="{66B252E0-BCE5-C240-8B62-C03FF18B5D24}" srcOrd="0" destOrd="0" presId="urn:microsoft.com/office/officeart/2005/8/layout/hierarchy4"/>
    <dgm:cxn modelId="{6F311A30-C5F5-4DD0-9E1C-9531F931A65C}" type="presOf" srcId="{62A67F91-8CB6-C64F-BD61-BA67FC3E48B1}" destId="{C0B7F87B-0D5F-4F42-B281-33D4F7D881D6}" srcOrd="0" destOrd="0" presId="urn:microsoft.com/office/officeart/2005/8/layout/hierarchy4"/>
    <dgm:cxn modelId="{7B7CDC6F-553C-524C-9A2A-F0DD18C4E4DA}" srcId="{628E24A8-CC85-684D-AA83-8782EADC805F}" destId="{ABEB5F7D-8939-BD4C-8094-BEC4CC1323B6}" srcOrd="0" destOrd="0" parTransId="{74587A11-90CE-0B44-B046-70709F1DE5EC}" sibTransId="{7FEBE882-E74E-0F45-8A77-43A25E2AE91B}"/>
    <dgm:cxn modelId="{B6E88B5A-1430-4184-8C17-B958DD753060}" type="presOf" srcId="{702F15B0-EFCF-AA46-93B9-38E10A9C2BCB}" destId="{D8BD6085-8E19-2A4A-864F-536DAA2C0DEA}" srcOrd="0" destOrd="0" presId="urn:microsoft.com/office/officeart/2005/8/layout/hierarchy4"/>
    <dgm:cxn modelId="{542064FB-5ED9-438B-B3BC-082EF8E39C58}" type="presOf" srcId="{87E89A6F-7287-104B-9929-00366EB236D0}" destId="{B50F3216-D7C5-0340-93F9-0B03AA863211}" srcOrd="0" destOrd="0" presId="urn:microsoft.com/office/officeart/2005/8/layout/hierarchy4"/>
    <dgm:cxn modelId="{E7E1563F-B784-7341-BAF4-7269AAC7883C}" srcId="{BAF79224-CBAE-E24B-A143-84FF3D35D9C7}" destId="{8565397C-759C-DD4D-A0C9-D7BF485F5174}" srcOrd="0" destOrd="0" parTransId="{47028152-0D5D-7E48-A403-957C0A747DF7}" sibTransId="{30B3052B-C448-C24E-953E-7481B240D16F}"/>
    <dgm:cxn modelId="{39217F49-8DAE-6543-A2D8-C13B34D40829}" srcId="{4CB2556C-F40A-CE48-AEFF-E519FE6E8E49}" destId="{62A67F91-8CB6-C64F-BD61-BA67FC3E48B1}" srcOrd="3" destOrd="0" parTransId="{9239F316-9532-7F4A-A723-863E46A5B0D2}" sibTransId="{221201E0-DE2E-7F41-8A0E-AF13215142A3}"/>
    <dgm:cxn modelId="{850038F1-3874-4321-920A-28659F022B09}" type="presOf" srcId="{4CB2556C-F40A-CE48-AEFF-E519FE6E8E49}" destId="{30BCD588-FD91-A349-9971-2CFF7A050BED}" srcOrd="0" destOrd="0" presId="urn:microsoft.com/office/officeart/2005/8/layout/hierarchy4"/>
    <dgm:cxn modelId="{283FA65D-6C6D-6249-9680-EF4D03227C76}" srcId="{684AD45F-39CF-9E4A-8B29-81A431951F5D}" destId="{87E89A6F-7287-104B-9929-00366EB236D0}" srcOrd="4" destOrd="0" parTransId="{D20581D2-0D0F-D348-B407-D44EFA9BDC4D}" sibTransId="{E4F2BA86-DE80-8F4C-8522-511BD81086DE}"/>
    <dgm:cxn modelId="{4A92BF80-A52D-4A3F-A0D1-DCF16FC9F6C2}" type="presOf" srcId="{FE3BEC3E-660B-F245-8E39-79F544EB05DA}" destId="{28074F68-223E-0F49-8821-034A0456598B}" srcOrd="0" destOrd="0" presId="urn:microsoft.com/office/officeart/2005/8/layout/hierarchy4"/>
    <dgm:cxn modelId="{E445330C-BB3F-AA44-9ADD-0EC525C1D067}" srcId="{684AD45F-39CF-9E4A-8B29-81A431951F5D}" destId="{0BE9A40B-BDD7-DF48-9725-98611A26ED35}" srcOrd="3" destOrd="0" parTransId="{78AD07BF-794F-DA4F-B15C-5CB75A590813}" sibTransId="{09D0BB7E-800A-5D45-A8A8-3C9C542B6344}"/>
    <dgm:cxn modelId="{896B4ED3-A80F-934A-B6F7-9EC81EDCE3C3}" srcId="{88D54674-C40B-E94A-BD68-7FFC9A289791}" destId="{4CB2556C-F40A-CE48-AEFF-E519FE6E8E49}" srcOrd="1" destOrd="0" parTransId="{94C0C1D7-4EA5-1648-A503-4A49A6888B6A}" sibTransId="{BF50CE04-E3EC-CC4A-8FB8-8696B516E111}"/>
    <dgm:cxn modelId="{8EDB8B63-B460-2C41-8D69-6E3AF8916C86}" srcId="{4CB2556C-F40A-CE48-AEFF-E519FE6E8E49}" destId="{FA82FEB4-3846-5B44-B625-4533E923D2D2}" srcOrd="0" destOrd="0" parTransId="{4FAAA168-4C9F-B14C-BE23-CE82951A3A98}" sibTransId="{424F5297-6DAB-AB4C-8CC8-FE27BAAABB7A}"/>
    <dgm:cxn modelId="{5F0A14E9-CEE7-4E42-9E9B-192F1B90AE78}" type="presOf" srcId="{2550287D-FA50-8F4A-B10B-E0352B343812}" destId="{195E5980-CF93-1B46-8DA9-EFC8B77BD802}" srcOrd="0" destOrd="0" presId="urn:microsoft.com/office/officeart/2005/8/layout/hierarchy4"/>
    <dgm:cxn modelId="{670E0E59-DCEC-480D-AEF7-20210FC162E6}" type="presOf" srcId="{BAF79224-CBAE-E24B-A143-84FF3D35D9C7}" destId="{9D1B8CAC-100D-2D49-8E0B-18CAD3E89BD5}" srcOrd="0" destOrd="0" presId="urn:microsoft.com/office/officeart/2005/8/layout/hierarchy4"/>
    <dgm:cxn modelId="{B847BAF0-183B-4366-B5F3-8C9574BE849B}" type="presOf" srcId="{684AD45F-39CF-9E4A-8B29-81A431951F5D}" destId="{A57BBE5E-97FE-374F-AE32-6BE11DAD77BE}" srcOrd="0" destOrd="0" presId="urn:microsoft.com/office/officeart/2005/8/layout/hierarchy4"/>
    <dgm:cxn modelId="{76BEE4FA-D75E-4DBF-B357-C90AAECAE1F3}" type="presOf" srcId="{379AFF08-5E9B-AD4B-8459-BEBDE8F86D6A}" destId="{83C112D8-103D-0547-B717-BAD04C4E8DA3}" srcOrd="0" destOrd="0" presId="urn:microsoft.com/office/officeart/2005/8/layout/hierarchy4"/>
    <dgm:cxn modelId="{018B40AF-67F8-8C48-B7DB-93825D945769}" srcId="{87E89A6F-7287-104B-9929-00366EB236D0}" destId="{2550287D-FA50-8F4A-B10B-E0352B343812}" srcOrd="0" destOrd="0" parTransId="{951DDA1E-C77A-1C4D-B6A6-BDBC89EAB88F}" sibTransId="{BF586949-D4CB-5D48-9EB2-B131587DFE70}"/>
    <dgm:cxn modelId="{75D55D6A-80D2-4B14-AF47-5675CCE78503}" type="presOf" srcId="{EBDAAD55-9343-0347-9C52-64B88F19B46D}" destId="{2527C113-86BE-2F4A-A2D9-10991589BEFF}" srcOrd="0" destOrd="0" presId="urn:microsoft.com/office/officeart/2005/8/layout/hierarchy4"/>
    <dgm:cxn modelId="{D590AE76-D930-7D4A-B696-34F8F4C20B15}" srcId="{379AFF08-5E9B-AD4B-8459-BEBDE8F86D6A}" destId="{E3C19B2F-F639-1E41-A642-8EB444B32F9D}" srcOrd="0" destOrd="0" parTransId="{6B4F78D3-5254-FE46-9A3D-71D420068CF7}" sibTransId="{948C3A96-41B7-4E4F-B95B-241586B19257}"/>
    <dgm:cxn modelId="{3693A34F-C074-4500-8632-3A6EBCA54718}" type="presOf" srcId="{FA82FEB4-3846-5B44-B625-4533E923D2D2}" destId="{76F3993B-B735-134B-B0B5-3D5F061D521A}" srcOrd="0" destOrd="0" presId="urn:microsoft.com/office/officeart/2005/8/layout/hierarchy4"/>
    <dgm:cxn modelId="{F68C3186-FE45-9F49-AC0B-107F4D46D0EB}" srcId="{684AD45F-39CF-9E4A-8B29-81A431951F5D}" destId="{BAF79224-CBAE-E24B-A143-84FF3D35D9C7}" srcOrd="2" destOrd="0" parTransId="{8021C865-2B38-2D46-BD12-B8182190BA8D}" sibTransId="{A86D8D59-79E8-8948-924F-6B788A4467FE}"/>
    <dgm:cxn modelId="{31966430-EFFA-0143-8967-2CBD0C89415A}" srcId="{684AD45F-39CF-9E4A-8B29-81A431951F5D}" destId="{628E24A8-CC85-684D-AA83-8782EADC805F}" srcOrd="1" destOrd="0" parTransId="{D0693594-F6BA-FB48-A907-DA3BEB1D4459}" sibTransId="{89B74FEA-59BA-3C43-8252-BD1463F475C9}"/>
    <dgm:cxn modelId="{CFE64C6F-E301-44FD-B8F6-8A2C26AE2EB8}" type="presParOf" srcId="{28074F68-223E-0F49-8821-034A0456598B}" destId="{4C8C38EB-A0BE-FD4F-844E-1F059CE60E6C}" srcOrd="0" destOrd="0" presId="urn:microsoft.com/office/officeart/2005/8/layout/hierarchy4"/>
    <dgm:cxn modelId="{6634B048-A648-48FF-B68F-ABF2A3248D9B}" type="presParOf" srcId="{4C8C38EB-A0BE-FD4F-844E-1F059CE60E6C}" destId="{F5E0E84C-95C5-C74E-A024-04CB961F4EA8}" srcOrd="0" destOrd="0" presId="urn:microsoft.com/office/officeart/2005/8/layout/hierarchy4"/>
    <dgm:cxn modelId="{485FB6B9-C6FD-4D9E-BCF8-F5C8D8C262B9}" type="presParOf" srcId="{4C8C38EB-A0BE-FD4F-844E-1F059CE60E6C}" destId="{21D868D7-74F8-1345-A6BF-9E776B09C185}" srcOrd="1" destOrd="0" presId="urn:microsoft.com/office/officeart/2005/8/layout/hierarchy4"/>
    <dgm:cxn modelId="{4D351F3F-31CD-401F-8FF7-4395CF5664B2}" type="presParOf" srcId="{4C8C38EB-A0BE-FD4F-844E-1F059CE60E6C}" destId="{E312D403-3F27-DA4A-A1CD-E91EE2A2C663}" srcOrd="2" destOrd="0" presId="urn:microsoft.com/office/officeart/2005/8/layout/hierarchy4"/>
    <dgm:cxn modelId="{1FF12875-52A6-41A6-8076-0D85EC400F90}" type="presParOf" srcId="{E312D403-3F27-DA4A-A1CD-E91EE2A2C663}" destId="{3C45A9E5-E1FB-B94A-8839-F25D3729AE81}" srcOrd="0" destOrd="0" presId="urn:microsoft.com/office/officeart/2005/8/layout/hierarchy4"/>
    <dgm:cxn modelId="{BC33CAD4-75B6-44C4-9D8F-2E629A6B3FBF}" type="presParOf" srcId="{3C45A9E5-E1FB-B94A-8839-F25D3729AE81}" destId="{A57BBE5E-97FE-374F-AE32-6BE11DAD77BE}" srcOrd="0" destOrd="0" presId="urn:microsoft.com/office/officeart/2005/8/layout/hierarchy4"/>
    <dgm:cxn modelId="{F4D7143C-8C5B-4A7B-8B8C-ABFD9C396043}" type="presParOf" srcId="{3C45A9E5-E1FB-B94A-8839-F25D3729AE81}" destId="{5C665CBE-C196-F248-8BC6-BC8E4E07E89F}" srcOrd="1" destOrd="0" presId="urn:microsoft.com/office/officeart/2005/8/layout/hierarchy4"/>
    <dgm:cxn modelId="{4C9DFCD8-FCC2-4BC5-82F1-6E70B5467852}" type="presParOf" srcId="{3C45A9E5-E1FB-B94A-8839-F25D3729AE81}" destId="{01A431A2-1A8F-A349-BAA2-404F994CEC6B}" srcOrd="2" destOrd="0" presId="urn:microsoft.com/office/officeart/2005/8/layout/hierarchy4"/>
    <dgm:cxn modelId="{140A4D9A-3B23-47B9-B751-831D81CE8BCE}" type="presParOf" srcId="{01A431A2-1A8F-A349-BAA2-404F994CEC6B}" destId="{0D44D703-8981-2548-A67E-DCDFFA9920EE}" srcOrd="0" destOrd="0" presId="urn:microsoft.com/office/officeart/2005/8/layout/hierarchy4"/>
    <dgm:cxn modelId="{8C066127-5F01-4B53-90E7-B5E48AC7B41B}" type="presParOf" srcId="{0D44D703-8981-2548-A67E-DCDFFA9920EE}" destId="{83C112D8-103D-0547-B717-BAD04C4E8DA3}" srcOrd="0" destOrd="0" presId="urn:microsoft.com/office/officeart/2005/8/layout/hierarchy4"/>
    <dgm:cxn modelId="{4809B881-64E9-426A-AC79-41C9107E9C0A}" type="presParOf" srcId="{0D44D703-8981-2548-A67E-DCDFFA9920EE}" destId="{EF7E2449-909B-8D45-9744-7A16DBE2692F}" srcOrd="1" destOrd="0" presId="urn:microsoft.com/office/officeart/2005/8/layout/hierarchy4"/>
    <dgm:cxn modelId="{BF293552-711A-47A1-91F8-28C825D8AEAD}" type="presParOf" srcId="{0D44D703-8981-2548-A67E-DCDFFA9920EE}" destId="{40BC36B0-25CD-D14A-9440-67E3C43849B1}" srcOrd="2" destOrd="0" presId="urn:microsoft.com/office/officeart/2005/8/layout/hierarchy4"/>
    <dgm:cxn modelId="{B279A7F7-FCAB-41D2-A364-24B058FE585A}" type="presParOf" srcId="{40BC36B0-25CD-D14A-9440-67E3C43849B1}" destId="{EAF1BAD3-0D1D-1645-B465-D8B5FB6EDAD8}" srcOrd="0" destOrd="0" presId="urn:microsoft.com/office/officeart/2005/8/layout/hierarchy4"/>
    <dgm:cxn modelId="{73E2688D-EC22-4B48-BBD0-68753E4FA894}" type="presParOf" srcId="{EAF1BAD3-0D1D-1645-B465-D8B5FB6EDAD8}" destId="{70F0DC73-29A3-004B-ABBA-81E93C44C0F7}" srcOrd="0" destOrd="0" presId="urn:microsoft.com/office/officeart/2005/8/layout/hierarchy4"/>
    <dgm:cxn modelId="{8158E521-BE4B-4B7E-8374-B25521F7D6B0}" type="presParOf" srcId="{EAF1BAD3-0D1D-1645-B465-D8B5FB6EDAD8}" destId="{11D39B5D-EBA4-DD40-A23B-7019361BD178}" srcOrd="1" destOrd="0" presId="urn:microsoft.com/office/officeart/2005/8/layout/hierarchy4"/>
    <dgm:cxn modelId="{5D9D3C29-6C17-4E93-A6DA-414C77BF65D5}" type="presParOf" srcId="{01A431A2-1A8F-A349-BAA2-404F994CEC6B}" destId="{DD2846A5-0C52-AC43-9769-49D9D5E658F8}" srcOrd="1" destOrd="0" presId="urn:microsoft.com/office/officeart/2005/8/layout/hierarchy4"/>
    <dgm:cxn modelId="{65677904-2E3E-4A5D-AD4D-68747588048B}" type="presParOf" srcId="{01A431A2-1A8F-A349-BAA2-404F994CEC6B}" destId="{12C1D25A-D413-EC45-AC69-517E571159B2}" srcOrd="2" destOrd="0" presId="urn:microsoft.com/office/officeart/2005/8/layout/hierarchy4"/>
    <dgm:cxn modelId="{7C96411B-8225-4DB9-8499-F2DF9C203B76}" type="presParOf" srcId="{12C1D25A-D413-EC45-AC69-517E571159B2}" destId="{7AEB2542-369F-F445-BF2A-37A38413C3E4}" srcOrd="0" destOrd="0" presId="urn:microsoft.com/office/officeart/2005/8/layout/hierarchy4"/>
    <dgm:cxn modelId="{62BC8560-4937-4764-BC4A-A355DD6C82B4}" type="presParOf" srcId="{12C1D25A-D413-EC45-AC69-517E571159B2}" destId="{9F574400-2D49-1A49-A8B6-B89E3411CFCD}" srcOrd="1" destOrd="0" presId="urn:microsoft.com/office/officeart/2005/8/layout/hierarchy4"/>
    <dgm:cxn modelId="{8972BBE5-0B01-4927-87C3-AB0C2C1A51CA}" type="presParOf" srcId="{12C1D25A-D413-EC45-AC69-517E571159B2}" destId="{D405AEA5-D288-414D-81EC-0A968253DE13}" srcOrd="2" destOrd="0" presId="urn:microsoft.com/office/officeart/2005/8/layout/hierarchy4"/>
    <dgm:cxn modelId="{6126E356-EE3F-4B45-8674-BB6099D852AB}" type="presParOf" srcId="{D405AEA5-D288-414D-81EC-0A968253DE13}" destId="{13F9691F-F1B6-044B-9531-2BBA6D64216B}" srcOrd="0" destOrd="0" presId="urn:microsoft.com/office/officeart/2005/8/layout/hierarchy4"/>
    <dgm:cxn modelId="{3EEE4A8A-FE26-4AE5-901A-9721849B8F3C}" type="presParOf" srcId="{13F9691F-F1B6-044B-9531-2BBA6D64216B}" destId="{26445357-1544-9944-A073-95EDA3BE565E}" srcOrd="0" destOrd="0" presId="urn:microsoft.com/office/officeart/2005/8/layout/hierarchy4"/>
    <dgm:cxn modelId="{42026C3E-FAAD-432F-95AD-D4FA34347A62}" type="presParOf" srcId="{13F9691F-F1B6-044B-9531-2BBA6D64216B}" destId="{43BE9FA8-DB0D-0C45-8C16-43D5BB888FC0}" srcOrd="1" destOrd="0" presId="urn:microsoft.com/office/officeart/2005/8/layout/hierarchy4"/>
    <dgm:cxn modelId="{5D1625EB-90EB-402C-8934-5A0E94CC5AA7}" type="presParOf" srcId="{01A431A2-1A8F-A349-BAA2-404F994CEC6B}" destId="{BDAEC486-71AB-F841-9D96-C82D96587FCE}" srcOrd="3" destOrd="0" presId="urn:microsoft.com/office/officeart/2005/8/layout/hierarchy4"/>
    <dgm:cxn modelId="{0317F3A7-2DF4-426D-9E07-2E58B0D96FF0}" type="presParOf" srcId="{01A431A2-1A8F-A349-BAA2-404F994CEC6B}" destId="{7D7037E2-778D-DE49-896C-96E5AF661716}" srcOrd="4" destOrd="0" presId="urn:microsoft.com/office/officeart/2005/8/layout/hierarchy4"/>
    <dgm:cxn modelId="{A4DFCDEE-A101-4B24-9993-C448758A1CAE}" type="presParOf" srcId="{7D7037E2-778D-DE49-896C-96E5AF661716}" destId="{9D1B8CAC-100D-2D49-8E0B-18CAD3E89BD5}" srcOrd="0" destOrd="0" presId="urn:microsoft.com/office/officeart/2005/8/layout/hierarchy4"/>
    <dgm:cxn modelId="{9100E085-86FC-41FC-AFBB-951472D37D77}" type="presParOf" srcId="{7D7037E2-778D-DE49-896C-96E5AF661716}" destId="{529A3379-6BA1-3D4C-92CA-FA79D15DB122}" srcOrd="1" destOrd="0" presId="urn:microsoft.com/office/officeart/2005/8/layout/hierarchy4"/>
    <dgm:cxn modelId="{0B008F1F-A3AD-46ED-8303-BECFD6EC56DF}" type="presParOf" srcId="{7D7037E2-778D-DE49-896C-96E5AF661716}" destId="{D0A05C4C-9A17-7547-AC60-0752C0DC39E0}" srcOrd="2" destOrd="0" presId="urn:microsoft.com/office/officeart/2005/8/layout/hierarchy4"/>
    <dgm:cxn modelId="{32DD04E1-4F4C-4416-83EB-A6C8A8CF62A0}" type="presParOf" srcId="{D0A05C4C-9A17-7547-AC60-0752C0DC39E0}" destId="{70C6DE05-F468-F749-8C1B-4DBD497A7DFE}" srcOrd="0" destOrd="0" presId="urn:microsoft.com/office/officeart/2005/8/layout/hierarchy4"/>
    <dgm:cxn modelId="{71EA4BB6-D050-41F9-A4FE-8CB2FC01EB12}" type="presParOf" srcId="{70C6DE05-F468-F749-8C1B-4DBD497A7DFE}" destId="{2BDCFAAE-300B-3E48-8392-5B75712CCCA7}" srcOrd="0" destOrd="0" presId="urn:microsoft.com/office/officeart/2005/8/layout/hierarchy4"/>
    <dgm:cxn modelId="{6D598446-5BE7-4BD8-956B-35423C24A5AF}" type="presParOf" srcId="{70C6DE05-F468-F749-8C1B-4DBD497A7DFE}" destId="{7CFA5378-AA8F-ED4F-992D-86BFE845A89A}" srcOrd="1" destOrd="0" presId="urn:microsoft.com/office/officeart/2005/8/layout/hierarchy4"/>
    <dgm:cxn modelId="{85400C94-1F39-49E4-B118-9DB162400079}" type="presParOf" srcId="{01A431A2-1A8F-A349-BAA2-404F994CEC6B}" destId="{9D5A833C-1EB8-2446-89D4-AA488D8AB0C5}" srcOrd="5" destOrd="0" presId="urn:microsoft.com/office/officeart/2005/8/layout/hierarchy4"/>
    <dgm:cxn modelId="{9563AA1A-B0C6-4A5D-9C81-9AF8367A7044}" type="presParOf" srcId="{01A431A2-1A8F-A349-BAA2-404F994CEC6B}" destId="{C70C5FAF-3BF0-024E-B172-3487014D8A6B}" srcOrd="6" destOrd="0" presId="urn:microsoft.com/office/officeart/2005/8/layout/hierarchy4"/>
    <dgm:cxn modelId="{7D2CFC9B-BD77-4E6D-95B7-71F255C3FB23}" type="presParOf" srcId="{C70C5FAF-3BF0-024E-B172-3487014D8A6B}" destId="{66B252E0-BCE5-C240-8B62-C03FF18B5D24}" srcOrd="0" destOrd="0" presId="urn:microsoft.com/office/officeart/2005/8/layout/hierarchy4"/>
    <dgm:cxn modelId="{081AF08D-DE2B-41D0-AF8C-02E15F329289}" type="presParOf" srcId="{C70C5FAF-3BF0-024E-B172-3487014D8A6B}" destId="{E36B43B1-C76B-EF42-83C7-9F326DB8316D}" srcOrd="1" destOrd="0" presId="urn:microsoft.com/office/officeart/2005/8/layout/hierarchy4"/>
    <dgm:cxn modelId="{74021041-2088-40CE-A444-8C32911CB8DE}" type="presParOf" srcId="{C70C5FAF-3BF0-024E-B172-3487014D8A6B}" destId="{AD6C1A3B-B3F8-4A42-A740-D493265D3A2B}" srcOrd="2" destOrd="0" presId="urn:microsoft.com/office/officeart/2005/8/layout/hierarchy4"/>
    <dgm:cxn modelId="{82AA40FA-B0E9-4592-BEFD-0E2E50A4E785}" type="presParOf" srcId="{AD6C1A3B-B3F8-4A42-A740-D493265D3A2B}" destId="{DB391D99-C9F7-DF4E-9C05-EE50E50783AC}" srcOrd="0" destOrd="0" presId="urn:microsoft.com/office/officeart/2005/8/layout/hierarchy4"/>
    <dgm:cxn modelId="{3F21FA15-C756-4CD8-820A-F20C1BDC2602}" type="presParOf" srcId="{DB391D99-C9F7-DF4E-9C05-EE50E50783AC}" destId="{6A756BB1-7E40-524A-B1E9-2F0B3FA4E13A}" srcOrd="0" destOrd="0" presId="urn:microsoft.com/office/officeart/2005/8/layout/hierarchy4"/>
    <dgm:cxn modelId="{6BD004EE-5996-4CF4-B228-9F7B0753101B}" type="presParOf" srcId="{DB391D99-C9F7-DF4E-9C05-EE50E50783AC}" destId="{DC6A9D75-F5F2-2F45-9A9D-B6229B45FCCD}" srcOrd="1" destOrd="0" presId="urn:microsoft.com/office/officeart/2005/8/layout/hierarchy4"/>
    <dgm:cxn modelId="{222DDFB5-1846-4A80-80B5-44CF1329D9BF}" type="presParOf" srcId="{01A431A2-1A8F-A349-BAA2-404F994CEC6B}" destId="{73CC37B4-5CEC-2E43-BB6D-8833C1F70445}" srcOrd="7" destOrd="0" presId="urn:microsoft.com/office/officeart/2005/8/layout/hierarchy4"/>
    <dgm:cxn modelId="{6BE34F50-DBB7-4BA8-8BFB-11C8E456F02E}" type="presParOf" srcId="{01A431A2-1A8F-A349-BAA2-404F994CEC6B}" destId="{5B1115E7-2867-6F4D-AB22-65F972F3DB19}" srcOrd="8" destOrd="0" presId="urn:microsoft.com/office/officeart/2005/8/layout/hierarchy4"/>
    <dgm:cxn modelId="{89430747-974E-4EC1-8FFA-083B2BDA65DE}" type="presParOf" srcId="{5B1115E7-2867-6F4D-AB22-65F972F3DB19}" destId="{B50F3216-D7C5-0340-93F9-0B03AA863211}" srcOrd="0" destOrd="0" presId="urn:microsoft.com/office/officeart/2005/8/layout/hierarchy4"/>
    <dgm:cxn modelId="{BB199F64-F464-451A-B671-FFE9968C16D7}" type="presParOf" srcId="{5B1115E7-2867-6F4D-AB22-65F972F3DB19}" destId="{103A1C90-61D6-B04E-B389-110B029588C7}" srcOrd="1" destOrd="0" presId="urn:microsoft.com/office/officeart/2005/8/layout/hierarchy4"/>
    <dgm:cxn modelId="{1A859ABE-6CA0-46EF-91EA-9AB6C930871D}" type="presParOf" srcId="{5B1115E7-2867-6F4D-AB22-65F972F3DB19}" destId="{23C6D171-1821-C548-BF4B-B2A5411E615F}" srcOrd="2" destOrd="0" presId="urn:microsoft.com/office/officeart/2005/8/layout/hierarchy4"/>
    <dgm:cxn modelId="{F8E636D7-C9EA-4201-9194-5ADFF7FDC864}" type="presParOf" srcId="{23C6D171-1821-C548-BF4B-B2A5411E615F}" destId="{8BB3ADEA-768A-6E42-B66B-9A1DAE3CE915}" srcOrd="0" destOrd="0" presId="urn:microsoft.com/office/officeart/2005/8/layout/hierarchy4"/>
    <dgm:cxn modelId="{6937B1B3-BB2F-4B28-9479-C7ED0E114711}" type="presParOf" srcId="{8BB3ADEA-768A-6E42-B66B-9A1DAE3CE915}" destId="{195E5980-CF93-1B46-8DA9-EFC8B77BD802}" srcOrd="0" destOrd="0" presId="urn:microsoft.com/office/officeart/2005/8/layout/hierarchy4"/>
    <dgm:cxn modelId="{4B1F7425-FC57-4162-AC75-02354127D74B}" type="presParOf" srcId="{8BB3ADEA-768A-6E42-B66B-9A1DAE3CE915}" destId="{8EC3ACD6-E7B1-5942-89D7-0D650C6297BC}" srcOrd="1" destOrd="0" presId="urn:microsoft.com/office/officeart/2005/8/layout/hierarchy4"/>
    <dgm:cxn modelId="{4E9BD246-424B-4147-80D7-135FC71A2D1F}" type="presParOf" srcId="{E312D403-3F27-DA4A-A1CD-E91EE2A2C663}" destId="{BDE6A3BB-1E42-584D-BFD6-593E63C845AF}" srcOrd="1" destOrd="0" presId="urn:microsoft.com/office/officeart/2005/8/layout/hierarchy4"/>
    <dgm:cxn modelId="{EA61D0D1-51C8-4859-A1F1-74AE22C8B4AD}" type="presParOf" srcId="{E312D403-3F27-DA4A-A1CD-E91EE2A2C663}" destId="{8CA850FB-6987-AB49-9DC6-F9D987C7EF4D}" srcOrd="2" destOrd="0" presId="urn:microsoft.com/office/officeart/2005/8/layout/hierarchy4"/>
    <dgm:cxn modelId="{5CC59440-B80E-49DA-8A22-1A0221916C18}" type="presParOf" srcId="{8CA850FB-6987-AB49-9DC6-F9D987C7EF4D}" destId="{30BCD588-FD91-A349-9971-2CFF7A050BED}" srcOrd="0" destOrd="0" presId="urn:microsoft.com/office/officeart/2005/8/layout/hierarchy4"/>
    <dgm:cxn modelId="{3492DFA8-DC6B-468C-9679-82F1D5945114}" type="presParOf" srcId="{8CA850FB-6987-AB49-9DC6-F9D987C7EF4D}" destId="{D1338ED8-9FF7-4946-AC4B-57ADE9836BEE}" srcOrd="1" destOrd="0" presId="urn:microsoft.com/office/officeart/2005/8/layout/hierarchy4"/>
    <dgm:cxn modelId="{7C1CCB78-C38A-4F74-96A0-38F70140552A}" type="presParOf" srcId="{8CA850FB-6987-AB49-9DC6-F9D987C7EF4D}" destId="{C0D5CECC-078C-8240-9D54-BF87F0573B00}" srcOrd="2" destOrd="0" presId="urn:microsoft.com/office/officeart/2005/8/layout/hierarchy4"/>
    <dgm:cxn modelId="{81FC8C63-F451-4D8D-975E-160CF8FC5BBB}" type="presParOf" srcId="{C0D5CECC-078C-8240-9D54-BF87F0573B00}" destId="{49D4BCAF-4205-A24E-A18A-8E1F59CBE768}" srcOrd="0" destOrd="0" presId="urn:microsoft.com/office/officeart/2005/8/layout/hierarchy4"/>
    <dgm:cxn modelId="{20BF85D9-6A5A-4F28-8CDD-0669A08F57FE}" type="presParOf" srcId="{49D4BCAF-4205-A24E-A18A-8E1F59CBE768}" destId="{76F3993B-B735-134B-B0B5-3D5F061D521A}" srcOrd="0" destOrd="0" presId="urn:microsoft.com/office/officeart/2005/8/layout/hierarchy4"/>
    <dgm:cxn modelId="{ADB145B3-C529-4174-981A-6A9012A1DA07}" type="presParOf" srcId="{49D4BCAF-4205-A24E-A18A-8E1F59CBE768}" destId="{90CEE31A-047F-3740-982A-C8D05B9EB168}" srcOrd="1" destOrd="0" presId="urn:microsoft.com/office/officeart/2005/8/layout/hierarchy4"/>
    <dgm:cxn modelId="{95FF8626-76D6-47C0-807C-419711E6C871}" type="presParOf" srcId="{C0D5CECC-078C-8240-9D54-BF87F0573B00}" destId="{0BA03C75-0845-F545-B6E7-8DBD9F52EFC0}" srcOrd="1" destOrd="0" presId="urn:microsoft.com/office/officeart/2005/8/layout/hierarchy4"/>
    <dgm:cxn modelId="{198C8196-0B1C-45FC-93C2-47E4E6079A4A}" type="presParOf" srcId="{C0D5CECC-078C-8240-9D54-BF87F0573B00}" destId="{F958C318-A95F-6B41-8424-58F2DBF82BEA}" srcOrd="2" destOrd="0" presId="urn:microsoft.com/office/officeart/2005/8/layout/hierarchy4"/>
    <dgm:cxn modelId="{1E8027D4-EBFA-472C-8B14-BF4CC39960C6}" type="presParOf" srcId="{F958C318-A95F-6B41-8424-58F2DBF82BEA}" destId="{D8BD6085-8E19-2A4A-864F-536DAA2C0DEA}" srcOrd="0" destOrd="0" presId="urn:microsoft.com/office/officeart/2005/8/layout/hierarchy4"/>
    <dgm:cxn modelId="{87034E86-127B-4F9A-B27B-F1EAB2B7341D}" type="presParOf" srcId="{F958C318-A95F-6B41-8424-58F2DBF82BEA}" destId="{99BE17B7-87F6-204B-B2ED-9D2E52013A12}" srcOrd="1" destOrd="0" presId="urn:microsoft.com/office/officeart/2005/8/layout/hierarchy4"/>
    <dgm:cxn modelId="{F3857251-F73C-4B0B-B2D5-FFE85BD39E9E}" type="presParOf" srcId="{C0D5CECC-078C-8240-9D54-BF87F0573B00}" destId="{41A895BE-09FC-A747-A438-0F7542CDFD7F}" srcOrd="3" destOrd="0" presId="urn:microsoft.com/office/officeart/2005/8/layout/hierarchy4"/>
    <dgm:cxn modelId="{724A7AAB-0EB6-4102-8AC9-BD0B4F3CBB20}" type="presParOf" srcId="{C0D5CECC-078C-8240-9D54-BF87F0573B00}" destId="{FABD8CAB-921E-1341-9F4F-15763D172F58}" srcOrd="4" destOrd="0" presId="urn:microsoft.com/office/officeart/2005/8/layout/hierarchy4"/>
    <dgm:cxn modelId="{6A0A9E32-6F5D-46DC-BBC7-481773924583}" type="presParOf" srcId="{FABD8CAB-921E-1341-9F4F-15763D172F58}" destId="{2527C113-86BE-2F4A-A2D9-10991589BEFF}" srcOrd="0" destOrd="0" presId="urn:microsoft.com/office/officeart/2005/8/layout/hierarchy4"/>
    <dgm:cxn modelId="{078C8F3B-CE0E-45CC-8AF8-1B05C4371A10}" type="presParOf" srcId="{FABD8CAB-921E-1341-9F4F-15763D172F58}" destId="{F374AF6D-3EBF-1247-AE35-CE1E4406273D}" srcOrd="1" destOrd="0" presId="urn:microsoft.com/office/officeart/2005/8/layout/hierarchy4"/>
    <dgm:cxn modelId="{16EC55FC-8B7E-42B7-8BE5-B81E73969A60}" type="presParOf" srcId="{C0D5CECC-078C-8240-9D54-BF87F0573B00}" destId="{7D8B17C5-8EFB-B04A-8326-4D63799D8C17}" srcOrd="5" destOrd="0" presId="urn:microsoft.com/office/officeart/2005/8/layout/hierarchy4"/>
    <dgm:cxn modelId="{855DFB34-FFAF-472E-934A-D842A66892A7}" type="presParOf" srcId="{C0D5CECC-078C-8240-9D54-BF87F0573B00}" destId="{4A3CAAF3-70E0-8249-8D2A-B1AC39DE4075}" srcOrd="6" destOrd="0" presId="urn:microsoft.com/office/officeart/2005/8/layout/hierarchy4"/>
    <dgm:cxn modelId="{EEF06DFC-E7C9-4F57-9CAA-77951A9D1A56}" type="presParOf" srcId="{4A3CAAF3-70E0-8249-8D2A-B1AC39DE4075}" destId="{C0B7F87B-0D5F-4F42-B281-33D4F7D881D6}" srcOrd="0" destOrd="0" presId="urn:microsoft.com/office/officeart/2005/8/layout/hierarchy4"/>
    <dgm:cxn modelId="{003743C2-4451-4496-8563-A43CBAC45BF5}" type="presParOf" srcId="{4A3CAAF3-70E0-8249-8D2A-B1AC39DE4075}" destId="{AB9C712B-E330-CE47-AA7A-09FC3968E6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E84C-95C5-C74E-A024-04CB961F4EA8}">
      <dsp:nvSpPr>
        <dsp:cNvPr id="0" name=""/>
        <dsp:cNvSpPr/>
      </dsp:nvSpPr>
      <dsp:spPr>
        <a:xfrm>
          <a:off x="2579" y="553"/>
          <a:ext cx="8437594" cy="666240"/>
        </a:xfrm>
        <a:prstGeom prst="roundRect">
          <a:avLst>
            <a:gd name="adj" fmla="val 10000"/>
          </a:avLst>
        </a:prstGeom>
        <a:solidFill>
          <a:srgbClr val="00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Industry Vision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Together, deliver energy for a better Australia</a:t>
          </a:r>
        </a:p>
      </dsp:txBody>
      <dsp:txXfrm>
        <a:off x="22093" y="20067"/>
        <a:ext cx="8398566" cy="627212"/>
      </dsp:txXfrm>
    </dsp:sp>
    <dsp:sp modelId="{A57BBE5E-97FE-374F-AE32-6BE11DAD77BE}">
      <dsp:nvSpPr>
        <dsp:cNvPr id="0" name=""/>
        <dsp:cNvSpPr/>
      </dsp:nvSpPr>
      <dsp:spPr>
        <a:xfrm>
          <a:off x="0" y="770257"/>
          <a:ext cx="4640687" cy="411225"/>
        </a:xfrm>
        <a:prstGeom prst="roundRect">
          <a:avLst>
            <a:gd name="adj" fmla="val 10000"/>
          </a:avLst>
        </a:prstGeom>
        <a:solidFill>
          <a:srgbClr val="FB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Five Principles</a:t>
          </a:r>
        </a:p>
      </dsp:txBody>
      <dsp:txXfrm>
        <a:off x="12044" y="782301"/>
        <a:ext cx="4616599" cy="387137"/>
      </dsp:txXfrm>
    </dsp:sp>
    <dsp:sp modelId="{83C112D8-103D-0547-B717-BAD04C4E8DA3}">
      <dsp:nvSpPr>
        <dsp:cNvPr id="0" name=""/>
        <dsp:cNvSpPr/>
      </dsp:nvSpPr>
      <dsp:spPr>
        <a:xfrm>
          <a:off x="10815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We will put customers at the centre of our business and the energy system</a:t>
          </a:r>
          <a:endParaRPr lang="en-US" sz="1100" b="1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15" y="1376268"/>
        <a:ext cx="845365" cy="953775"/>
      </dsp:txXfrm>
    </dsp:sp>
    <dsp:sp modelId="{70F0DC73-29A3-004B-ABBA-81E93C44C0F7}">
      <dsp:nvSpPr>
        <dsp:cNvPr id="0" name=""/>
        <dsp:cNvSpPr/>
      </dsp:nvSpPr>
      <dsp:spPr>
        <a:xfrm>
          <a:off x="10815" y="2492318"/>
          <a:ext cx="897965" cy="1006375"/>
        </a:xfrm>
        <a:prstGeom prst="roundRect">
          <a:avLst>
            <a:gd name="adj" fmla="val 10000"/>
          </a:avLst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</a:p>
      </dsp:txBody>
      <dsp:txXfrm>
        <a:off x="37115" y="2518618"/>
        <a:ext cx="845365" cy="953775"/>
      </dsp:txXfrm>
    </dsp:sp>
    <dsp:sp modelId="{7AEB2542-369F-F445-BF2A-37A38413C3E4}">
      <dsp:nvSpPr>
        <dsp:cNvPr id="0" name=""/>
        <dsp:cNvSpPr/>
      </dsp:nvSpPr>
      <dsp:spPr>
        <a:xfrm>
          <a:off x="946495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A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We will improve energy affordability for customers</a:t>
          </a:r>
          <a:endParaRPr lang="en-US" sz="11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2795" y="1376268"/>
        <a:ext cx="845365" cy="953775"/>
      </dsp:txXfrm>
    </dsp:sp>
    <dsp:sp modelId="{26445357-1544-9944-A073-95EDA3BE565E}">
      <dsp:nvSpPr>
        <dsp:cNvPr id="0" name=""/>
        <dsp:cNvSpPr/>
      </dsp:nvSpPr>
      <dsp:spPr>
        <a:xfrm>
          <a:off x="946495" y="2492318"/>
          <a:ext cx="897965" cy="1006375"/>
        </a:xfrm>
        <a:prstGeom prst="roundRect">
          <a:avLst>
            <a:gd name="adj" fmla="val 10000"/>
          </a:avLst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US" sz="11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2795" y="2518618"/>
        <a:ext cx="845365" cy="953775"/>
      </dsp:txXfrm>
    </dsp:sp>
    <dsp:sp modelId="{9D1B8CAC-100D-2D49-8E0B-18CAD3E89BD5}">
      <dsp:nvSpPr>
        <dsp:cNvPr id="0" name=""/>
        <dsp:cNvSpPr/>
      </dsp:nvSpPr>
      <dsp:spPr>
        <a:xfrm>
          <a:off x="1882176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We will provide energy reliably, safely and sustainably</a:t>
          </a:r>
          <a:endParaRPr lang="en-AU" sz="1100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476" y="1376268"/>
        <a:ext cx="845365" cy="953775"/>
      </dsp:txXfrm>
    </dsp:sp>
    <dsp:sp modelId="{2BDCFAAE-300B-3E48-8392-5B75712CCCA7}">
      <dsp:nvSpPr>
        <dsp:cNvPr id="0" name=""/>
        <dsp:cNvSpPr/>
      </dsp:nvSpPr>
      <dsp:spPr>
        <a:xfrm>
          <a:off x="1882176" y="2492318"/>
          <a:ext cx="897965" cy="1006375"/>
        </a:xfrm>
        <a:prstGeom prst="roundRect">
          <a:avLst>
            <a:gd name="adj" fmla="val 10000"/>
          </a:avLst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AU" sz="1100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476" y="2518618"/>
        <a:ext cx="845365" cy="953775"/>
      </dsp:txXfrm>
    </dsp:sp>
    <dsp:sp modelId="{66B252E0-BCE5-C240-8B62-C03FF18B5D24}">
      <dsp:nvSpPr>
        <dsp:cNvPr id="0" name=""/>
        <dsp:cNvSpPr/>
      </dsp:nvSpPr>
      <dsp:spPr>
        <a:xfrm>
          <a:off x="2817856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We will improve the customer experience </a:t>
          </a:r>
          <a:endParaRPr lang="en-AU" sz="1100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4156" y="1376268"/>
        <a:ext cx="845365" cy="953775"/>
      </dsp:txXfrm>
    </dsp:sp>
    <dsp:sp modelId="{6A756BB1-7E40-524A-B1E9-2F0B3FA4E13A}">
      <dsp:nvSpPr>
        <dsp:cNvPr id="0" name=""/>
        <dsp:cNvSpPr/>
      </dsp:nvSpPr>
      <dsp:spPr>
        <a:xfrm>
          <a:off x="2817856" y="2492318"/>
          <a:ext cx="897965" cy="1006375"/>
        </a:xfrm>
        <a:prstGeom prst="roundRect">
          <a:avLst>
            <a:gd name="adj" fmla="val 10000"/>
          </a:avLst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AU" sz="1100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4156" y="2518618"/>
        <a:ext cx="845365" cy="953775"/>
      </dsp:txXfrm>
    </dsp:sp>
    <dsp:sp modelId="{B50F3216-D7C5-0340-93F9-0B03AA863211}">
      <dsp:nvSpPr>
        <dsp:cNvPr id="0" name=""/>
        <dsp:cNvSpPr/>
      </dsp:nvSpPr>
      <dsp:spPr>
        <a:xfrm>
          <a:off x="3753536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A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We will support customers in vulnerable circumstances</a:t>
          </a:r>
          <a:endParaRPr lang="en-US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9836" y="1376268"/>
        <a:ext cx="845365" cy="953775"/>
      </dsp:txXfrm>
    </dsp:sp>
    <dsp:sp modelId="{195E5980-CF93-1B46-8DA9-EFC8B77BD802}">
      <dsp:nvSpPr>
        <dsp:cNvPr id="0" name=""/>
        <dsp:cNvSpPr/>
      </dsp:nvSpPr>
      <dsp:spPr>
        <a:xfrm>
          <a:off x="3753536" y="2492318"/>
          <a:ext cx="897965" cy="1006375"/>
        </a:xfrm>
        <a:prstGeom prst="roundRect">
          <a:avLst>
            <a:gd name="adj" fmla="val 10000"/>
          </a:avLst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Principles in Action</a:t>
          </a:r>
          <a:endParaRPr lang="en-US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9836" y="2518618"/>
        <a:ext cx="845365" cy="953775"/>
      </dsp:txXfrm>
    </dsp:sp>
    <dsp:sp modelId="{30BCD588-FD91-A349-9971-2CFF7A050BED}">
      <dsp:nvSpPr>
        <dsp:cNvPr id="0" name=""/>
        <dsp:cNvSpPr/>
      </dsp:nvSpPr>
      <dsp:spPr>
        <a:xfrm>
          <a:off x="4726931" y="767223"/>
          <a:ext cx="3705006" cy="411225"/>
        </a:xfrm>
        <a:prstGeom prst="roundRect">
          <a:avLst>
            <a:gd name="adj" fmla="val 10000"/>
          </a:avLst>
        </a:prstGeom>
        <a:solidFill>
          <a:srgbClr val="FBB0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and Accountability</a:t>
          </a:r>
        </a:p>
      </dsp:txBody>
      <dsp:txXfrm>
        <a:off x="4738975" y="779267"/>
        <a:ext cx="3680918" cy="387137"/>
      </dsp:txXfrm>
    </dsp:sp>
    <dsp:sp modelId="{76F3993B-B735-134B-B0B5-3D5F061D521A}">
      <dsp:nvSpPr>
        <dsp:cNvPr id="0" name=""/>
        <dsp:cNvSpPr/>
      </dsp:nvSpPr>
      <dsp:spPr>
        <a:xfrm>
          <a:off x="4726931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</a:t>
          </a:r>
        </a:p>
      </dsp:txBody>
      <dsp:txXfrm>
        <a:off x="4753231" y="1376268"/>
        <a:ext cx="845365" cy="953775"/>
      </dsp:txXfrm>
    </dsp:sp>
    <dsp:sp modelId="{D8BD6085-8E19-2A4A-864F-536DAA2C0DEA}">
      <dsp:nvSpPr>
        <dsp:cNvPr id="0" name=""/>
        <dsp:cNvSpPr/>
      </dsp:nvSpPr>
      <dsp:spPr>
        <a:xfrm>
          <a:off x="5662612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Maturity model</a:t>
          </a:r>
        </a:p>
      </dsp:txBody>
      <dsp:txXfrm>
        <a:off x="5688912" y="1376268"/>
        <a:ext cx="845365" cy="953775"/>
      </dsp:txXfrm>
    </dsp:sp>
    <dsp:sp modelId="{2527C113-86BE-2F4A-A2D9-10991589BEFF}">
      <dsp:nvSpPr>
        <dsp:cNvPr id="0" name=""/>
        <dsp:cNvSpPr/>
      </dsp:nvSpPr>
      <dsp:spPr>
        <a:xfrm>
          <a:off x="6598292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Metrics and Measures</a:t>
          </a:r>
        </a:p>
      </dsp:txBody>
      <dsp:txXfrm>
        <a:off x="6624592" y="1376268"/>
        <a:ext cx="845365" cy="953775"/>
      </dsp:txXfrm>
    </dsp:sp>
    <dsp:sp modelId="{C0B7F87B-0D5F-4F42-B281-33D4F7D881D6}">
      <dsp:nvSpPr>
        <dsp:cNvPr id="0" name=""/>
        <dsp:cNvSpPr/>
      </dsp:nvSpPr>
      <dsp:spPr>
        <a:xfrm>
          <a:off x="7533972" y="1349968"/>
          <a:ext cx="897965" cy="1006375"/>
        </a:xfrm>
        <a:prstGeom prst="roundRect">
          <a:avLst>
            <a:gd name="adj" fmla="val 10000"/>
          </a:avLst>
        </a:prstGeom>
        <a:solidFill>
          <a:srgbClr val="1B75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</a:p>
      </dsp:txBody>
      <dsp:txXfrm>
        <a:off x="7560272" y="1376268"/>
        <a:ext cx="845365" cy="95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6D1D7-0AD6-4EB5-93AB-82EC1E9D4748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G+T Presentation.potm | [Title] | [Date]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9963" y="71897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B17C-328A-4448-8F90-E49803D7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5033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2EA46-2601-4993-AD75-9B995D39F89C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17813" y="568325"/>
            <a:ext cx="5045075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8388" y="3595688"/>
            <a:ext cx="8543925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G+T Presentation.potm | [Title] | [Date]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9261-00EF-4623-84E2-A2F40D32F1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3203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50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699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549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400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249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099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948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798" algn="l" defTabSz="7156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9BB4-637B-4B49-B771-951EAA0A53A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5406" y="1329025"/>
            <a:ext cx="3783724" cy="857609"/>
          </a:xfrm>
          <a:prstGeom prst="rect">
            <a:avLst/>
          </a:prstGeom>
        </p:spPr>
        <p:txBody>
          <a:bodyPr lIns="71570" tIns="35786" rIns="71570" bIns="35786"/>
          <a:lstStyle>
            <a:lvl1pPr>
              <a:defRPr sz="3100"/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5406" y="3296673"/>
            <a:ext cx="3783724" cy="466022"/>
          </a:xfrm>
          <a:prstGeom prst="rect">
            <a:avLst/>
          </a:prstGeom>
        </p:spPr>
        <p:txBody>
          <a:bodyPr lIns="71570" tIns="35786" rIns="71570" bIns="35786"/>
          <a:lstStyle>
            <a:lvl1pPr>
              <a:defRPr b="1"/>
            </a:lvl1pPr>
          </a:lstStyle>
          <a:p>
            <a:pPr lvl="0"/>
            <a:r>
              <a:rPr lang="en-US" dirty="0" smtClean="0"/>
              <a:t>&lt;Author&gt;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471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5FF69-A086-4DEE-A180-534347AE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B181DC-BD40-496D-A8F8-502FD3159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0C1553-7B4C-487D-81E3-63853AB27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2EA40E-BB11-4EF1-823E-42CDD782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23FC89-7F33-4EE9-A01C-3774494C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7B7060-14C9-41FE-BE39-5ED47B33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9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B1007D-1E68-487B-955A-BC2FEB30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D1B5A6-99D3-48D3-86BC-A6F26799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E964EB-90E7-4C0B-8432-A98BEA41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E93C6E4-0BC3-480B-A41E-0CE9006D3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5ADEC6-9135-4E96-9335-C4D741A5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988B1C-B7AC-4B7D-AE3E-0B165D0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C793FA-3E69-4014-9308-84263125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2653F5-9B33-45C6-A29B-73AF5D56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82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45E9A-4CEB-4FF4-9DC0-6580EC96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10B3AD-0C28-4989-82B3-372453BA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E8A56C-5B32-4D28-AF57-C4A183EC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6B613F-CC11-4A82-A643-E0384102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85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2BD8B4-E3D3-475E-9B60-51AEBFD8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83182A1-963A-43F1-9BF5-2E24164B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79F9AC-1F67-4204-8EF0-35CC6F6E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83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F2282-072B-4E80-B93E-4A3E6D9B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83372A-0B7D-40AC-B9DE-619A2FB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FF95B5-CFFB-4961-99FC-A42B7A2C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025F73-03DB-4258-8209-EC75EC3E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702A4B-87C2-4BBE-A738-F211E207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CBA0F3-2527-47D7-925F-52199DEF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2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65CAD-2224-4143-9FB3-8FEF2F9E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8D4F7DA-AC0A-491B-8386-641CBFE71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5E332D-DCF0-491D-A012-1B58F5280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F2B897-1B4C-41A3-90EC-E0231EA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7C612E-CE6B-4912-846F-EA421535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AB35F1-0328-423C-B96D-3838CF1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08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BBCA3B-648A-4B19-8412-296BE92A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73C0DE-8B71-4128-8B82-9EB907992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49D63A-0B7F-476B-9D4A-EADB91C6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5822F8-5289-4708-A6C3-DF7A15D7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CE887E-E33C-4458-89DE-9C8A5819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31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C40A67-0F72-44FE-977F-0F9FED7EF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846B6B-28DD-46B4-A32B-066C40DD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4F5575-0355-421F-9A3F-8B37E1BE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995FAE-1A97-4040-BAFE-97A7EDC8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618E93-C3D5-47BD-982F-3E08BEEF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9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"/>
            <a:ext cx="9144000" cy="51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6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4" b="-4349"/>
          <a:stretch>
            <a:fillRect/>
          </a:stretch>
        </p:blipFill>
        <p:spPr bwMode="auto">
          <a:xfrm>
            <a:off x="0" y="1451373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4" b="-4349"/>
          <a:stretch>
            <a:fillRect/>
          </a:stretch>
        </p:blipFill>
        <p:spPr bwMode="auto">
          <a:xfrm>
            <a:off x="0" y="4235053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8513" y="1597820"/>
            <a:ext cx="7840662" cy="1102519"/>
          </a:xfrm>
        </p:spPr>
        <p:txBody>
          <a:bodyPr/>
          <a:lstStyle>
            <a:lvl1pPr>
              <a:defRPr sz="4000">
                <a:solidFill>
                  <a:srgbClr val="007BC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AU" altLang="en-US" noProof="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1" y="3057525"/>
            <a:ext cx="7847013" cy="864394"/>
          </a:xfrm>
        </p:spPr>
        <p:txBody>
          <a:bodyPr/>
          <a:lstStyle>
            <a:lvl1pPr marL="0" indent="0">
              <a:buFont typeface="Wingdings 3" panose="05040102010807070707" pitchFamily="18" charset="2"/>
              <a:buNone/>
              <a:defRPr sz="2800">
                <a:solidFill>
                  <a:srgbClr val="21212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AU" alt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98513" y="4462462"/>
            <a:ext cx="6221412" cy="53935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60000"/>
              <a:buFontTx/>
              <a:buNone/>
              <a:tabLst/>
              <a:defRPr sz="1100" b="1"/>
            </a:lvl1pPr>
          </a:lstStyle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60000"/>
              <a:buFontTx/>
              <a:buNone/>
              <a:tabLst/>
              <a:defRPr/>
            </a:pPr>
            <a:r>
              <a:rPr lang="en-US" sz="2400" kern="1200" dirty="0">
                <a:solidFill>
                  <a:srgbClr val="007B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Name, </a:t>
            </a:r>
            <a:r>
              <a:rPr lang="en-US" sz="2400" b="1" kern="1200" dirty="0">
                <a:solidFill>
                  <a:srgbClr val="007B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164291" y="4462462"/>
            <a:ext cx="1808237" cy="539354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60000"/>
              <a:buFontTx/>
              <a:buNone/>
              <a:tabLst/>
              <a:defRPr sz="1100" b="1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ct val="0"/>
              </a:spcAft>
              <a:buClr>
                <a:srgbClr val="007BC4"/>
              </a:buClr>
              <a:buSzPct val="60000"/>
              <a:buFontTx/>
              <a:buNone/>
              <a:tabLst/>
              <a:defRPr/>
            </a:pPr>
            <a:r>
              <a:rPr lang="en-US" sz="2400" kern="1200" dirty="0">
                <a:solidFill>
                  <a:srgbClr val="007BC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</a:t>
            </a:r>
            <a:endParaRPr lang="en-US" sz="2400" b="1" kern="1200" dirty="0">
              <a:solidFill>
                <a:srgbClr val="007BC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333375"/>
            <a:ext cx="2282825" cy="96686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 userDrawn="1"/>
        </p:nvSpPr>
        <p:spPr>
          <a:xfrm>
            <a:off x="1571115" y="2507390"/>
            <a:ext cx="1358773" cy="5639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l">
              <a:lnSpc>
                <a:spcPct val="100000"/>
              </a:lnSpc>
              <a:spcBef>
                <a:spcPts val="31"/>
              </a:spcBef>
            </a:pPr>
            <a:r>
              <a:rPr sz="1000" b="1" spc="-3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b="1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4" dirty="0" smtClean="0">
                <a:solidFill>
                  <a:srgbClr val="FFFFFF"/>
                </a:solidFill>
                <a:latin typeface="Arial"/>
                <a:cs typeface="Arial"/>
              </a:rPr>
              <a:t>DN</a:t>
            </a:r>
            <a:r>
              <a:rPr sz="1000" b="1" spc="8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lang="en-AU" sz="1000" b="1" spc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31"/>
              </a:spcBef>
            </a:pPr>
            <a:r>
              <a:rPr lang="en-US" sz="5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500" spc="16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500" spc="12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US" sz="5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500" spc="0" dirty="0" smtClean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lang="en-US" sz="5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500" spc="0" dirty="0" smtClean="0">
                <a:solidFill>
                  <a:srgbClr val="FFFFFF"/>
                </a:solidFill>
                <a:latin typeface="Arial"/>
                <a:cs typeface="Arial"/>
              </a:rPr>
              <a:t>5, TOWER TWO</a:t>
            </a:r>
          </a:p>
          <a:p>
            <a:pPr marR="0" algn="l">
              <a:lnSpc>
                <a:spcPct val="100000"/>
              </a:lnSpc>
              <a:spcBef>
                <a:spcPts val="31"/>
              </a:spcBef>
            </a:pPr>
            <a:r>
              <a:rPr lang="en-US" sz="500" spc="0" dirty="0" smtClean="0">
                <a:solidFill>
                  <a:srgbClr val="FFFFFF"/>
                </a:solidFill>
                <a:latin typeface="Arial"/>
                <a:cs typeface="Arial"/>
              </a:rPr>
              <a:t>INTERNATIONAL TOWERS SYDNEY</a:t>
            </a:r>
            <a:endParaRPr lang="en-US" sz="500" dirty="0" smtClean="0">
              <a:latin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125"/>
              </a:spcBef>
            </a:pPr>
            <a:r>
              <a:rPr lang="en-US" sz="500" dirty="0" smtClean="0">
                <a:solidFill>
                  <a:srgbClr val="FFFFFF"/>
                </a:solidFill>
                <a:latin typeface="Arial"/>
                <a:cs typeface="Arial"/>
              </a:rPr>
              <a:t>200 </a:t>
            </a:r>
            <a:r>
              <a:rPr lang="en-US" sz="500" spc="-20" dirty="0" smtClean="0">
                <a:solidFill>
                  <a:srgbClr val="FFFFFF"/>
                </a:solidFill>
                <a:latin typeface="Arial"/>
                <a:cs typeface="Arial"/>
              </a:rPr>
              <a:t>BARANGAROO AVE</a:t>
            </a:r>
            <a:endParaRPr lang="en-US" sz="500" dirty="0" smtClean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125"/>
              </a:spcBef>
            </a:pPr>
            <a:r>
              <a:rPr lang="en-US" sz="500" spc="-4" dirty="0" smtClean="0">
                <a:solidFill>
                  <a:srgbClr val="FFFFFF"/>
                </a:solidFill>
                <a:latin typeface="Arial"/>
                <a:cs typeface="Arial"/>
              </a:rPr>
              <a:t>BARANGAROO</a:t>
            </a:r>
            <a:r>
              <a:rPr lang="en-US" sz="5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00" spc="8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5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500" spc="0" dirty="0" smtClean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lang="en-US" sz="500" spc="8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500" spc="20" dirty="0" smtClean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lang="en-US" sz="5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</a:p>
          <a:p>
            <a:pPr marR="0" algn="l">
              <a:lnSpc>
                <a:spcPct val="100000"/>
              </a:lnSpc>
              <a:spcBef>
                <a:spcPts val="125"/>
              </a:spcBef>
            </a:pPr>
            <a:r>
              <a:rPr lang="is-IS" sz="50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is-IS" sz="500" spc="12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lang="is-IS" sz="500" spc="-8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is-IS" sz="500" spc="0" dirty="0" smtClean="0">
                <a:solidFill>
                  <a:srgbClr val="FFFFFF"/>
                </a:solidFill>
                <a:latin typeface="Arial"/>
                <a:cs typeface="Arial"/>
              </a:rPr>
              <a:t>1 2 </a:t>
            </a:r>
            <a:r>
              <a:rPr lang="is-IS" sz="500" spc="8" dirty="0" smtClean="0">
                <a:solidFill>
                  <a:srgbClr val="FFFFFF"/>
                </a:solidFill>
                <a:latin typeface="Arial"/>
                <a:cs typeface="Arial"/>
              </a:rPr>
              <a:t>92</a:t>
            </a:r>
            <a:r>
              <a:rPr lang="is-IS" sz="500" spc="12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is-IS" sz="500" spc="0" dirty="0" smtClean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lang="is-IS" sz="500" spc="12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is-IS" sz="500" spc="20" dirty="0" smtClean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lang="is-IS" sz="5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lang="is-IS" sz="500" dirty="0" smtClean="0">
              <a:latin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125"/>
              </a:spcBef>
            </a:pPr>
            <a:r>
              <a:rPr lang="is-IS" sz="500" dirty="0" smtClean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lang="is-IS" sz="500" spc="12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lang="is-IS" sz="500" spc="-8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is-IS" sz="500" spc="0" dirty="0" smtClean="0">
                <a:solidFill>
                  <a:srgbClr val="FFFFFF"/>
                </a:solidFill>
                <a:latin typeface="Arial"/>
                <a:cs typeface="Arial"/>
              </a:rPr>
              <a:t>1 2 </a:t>
            </a:r>
            <a:r>
              <a:rPr lang="is-IS" sz="500" spc="8" dirty="0" smtClean="0">
                <a:solidFill>
                  <a:srgbClr val="FFFFFF"/>
                </a:solidFill>
                <a:latin typeface="Arial"/>
                <a:cs typeface="Arial"/>
              </a:rPr>
              <a:t>92</a:t>
            </a:r>
            <a:r>
              <a:rPr lang="is-IS" sz="500" spc="12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is-IS" sz="500" spc="0" dirty="0" smtClean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lang="is-IS" sz="500" spc="-27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is-IS" sz="500" spc="-39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lang="is-IS" sz="5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is-IS" sz="500" dirty="0" smtClean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125"/>
              </a:spcBef>
            </a:pPr>
            <a:endParaRPr lang="en-US" sz="500" dirty="0" smtClean="0">
              <a:latin typeface="Arial"/>
              <a:cs typeface="Arial"/>
            </a:endParaRPr>
          </a:p>
          <a:p>
            <a:pPr marL="9941" algn="l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 userDrawn="1"/>
        </p:nvSpPr>
        <p:spPr>
          <a:xfrm>
            <a:off x="1571115" y="3330637"/>
            <a:ext cx="929622" cy="5639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1">
              <a:lnSpc>
                <a:spcPct val="100000"/>
              </a:lnSpc>
            </a:pPr>
            <a:r>
              <a:rPr sz="10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2" dirty="0" smtClean="0">
                <a:solidFill>
                  <a:srgbClr val="FFFFFF"/>
                </a:solidFill>
                <a:latin typeface="Arial"/>
                <a:cs typeface="Arial"/>
              </a:rPr>
              <a:t>LB</a:t>
            </a:r>
            <a:r>
              <a:rPr sz="1000" b="1" spc="-4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 dirty="0">
              <a:latin typeface="Arial"/>
              <a:cs typeface="Arial"/>
            </a:endParaRPr>
          </a:p>
          <a:p>
            <a:pPr marL="9941">
              <a:lnSpc>
                <a:spcPct val="100000"/>
              </a:lnSpc>
              <a:spcBef>
                <a:spcPts val="31"/>
              </a:spcBef>
            </a:pPr>
            <a:r>
              <a:rPr sz="5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5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500" dirty="0">
              <a:latin typeface="Arial"/>
              <a:cs typeface="Arial"/>
            </a:endParaRPr>
          </a:p>
          <a:p>
            <a:pPr marL="9941">
              <a:lnSpc>
                <a:spcPct val="100000"/>
              </a:lnSpc>
              <a:spcBef>
                <a:spcPts val="125"/>
              </a:spcBef>
            </a:pPr>
            <a:r>
              <a:rPr sz="500" spc="-8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500" spc="-4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500" spc="8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00" spc="8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5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00" spc="8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 dirty="0">
              <a:latin typeface="Arial"/>
              <a:cs typeface="Arial"/>
            </a:endParaRPr>
          </a:p>
          <a:p>
            <a:pPr marL="9941">
              <a:lnSpc>
                <a:spcPct val="100000"/>
              </a:lnSpc>
              <a:spcBef>
                <a:spcPts val="125"/>
              </a:spcBef>
            </a:pP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00" spc="8" dirty="0" smtClean="0">
                <a:solidFill>
                  <a:srgbClr val="FFFFFF"/>
                </a:solidFill>
                <a:latin typeface="Arial"/>
                <a:cs typeface="Arial"/>
              </a:rPr>
              <a:t>LB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OURN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" spc="8"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500" spc="20" dirty="0" smtClean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  <a:p>
            <a:pPr marL="9941">
              <a:lnSpc>
                <a:spcPct val="100000"/>
              </a:lnSpc>
              <a:spcBef>
                <a:spcPts val="125"/>
              </a:spcBef>
            </a:pPr>
            <a:r>
              <a:rPr sz="50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500" spc="-8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1 3 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500" spc="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  <a:p>
            <a:pPr marL="9941">
              <a:lnSpc>
                <a:spcPct val="100000"/>
              </a:lnSpc>
              <a:spcBef>
                <a:spcPts val="125"/>
              </a:spcBef>
            </a:pPr>
            <a:r>
              <a:rPr sz="500" dirty="0" smtClean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500" spc="-8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1 3 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500" spc="16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500" spc="2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500" spc="12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500" spc="2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5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 userDrawn="1"/>
        </p:nvSpPr>
        <p:spPr>
          <a:xfrm>
            <a:off x="1571117" y="4093533"/>
            <a:ext cx="1137835" cy="9118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1">
              <a:lnSpc>
                <a:spcPct val="100000"/>
              </a:lnSpc>
            </a:pPr>
            <a:r>
              <a:rPr sz="1000" b="1" spc="-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8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000" dirty="0">
              <a:latin typeface="Arial"/>
              <a:cs typeface="Arial"/>
            </a:endParaRPr>
          </a:p>
          <a:p>
            <a:pPr marL="9941">
              <a:lnSpc>
                <a:spcPct val="100000"/>
              </a:lnSpc>
              <a:spcBef>
                <a:spcPts val="31"/>
              </a:spcBef>
            </a:pPr>
            <a:r>
              <a:rPr lang="en-AU" sz="500" spc="-16" dirty="0" smtClean="0">
                <a:solidFill>
                  <a:srgbClr val="FFFFFF"/>
                </a:solidFill>
                <a:latin typeface="+mn-lt"/>
                <a:cs typeface="Arial"/>
              </a:rPr>
              <a:t>Level 16, Brookfield Place Tower 2</a:t>
            </a:r>
          </a:p>
          <a:p>
            <a:pPr marL="9941">
              <a:lnSpc>
                <a:spcPct val="100000"/>
              </a:lnSpc>
              <a:spcBef>
                <a:spcPts val="31"/>
              </a:spcBef>
            </a:pPr>
            <a:r>
              <a:rPr lang="en-AU" sz="500" spc="-16" dirty="0" smtClean="0">
                <a:solidFill>
                  <a:srgbClr val="FFFFFF"/>
                </a:solidFill>
                <a:latin typeface="+mn-lt"/>
                <a:cs typeface="Arial"/>
              </a:rPr>
              <a:t>123 St Georges Terrace</a:t>
            </a:r>
          </a:p>
          <a:p>
            <a:pPr marL="9941">
              <a:lnSpc>
                <a:spcPct val="100000"/>
              </a:lnSpc>
              <a:spcBef>
                <a:spcPts val="31"/>
              </a:spcBef>
            </a:pPr>
            <a:r>
              <a:rPr lang="en-AU" sz="500" spc="-16" dirty="0" smtClean="0">
                <a:solidFill>
                  <a:srgbClr val="FFFFFF"/>
                </a:solidFill>
                <a:latin typeface="+mn-lt"/>
                <a:cs typeface="Arial"/>
              </a:rPr>
              <a:t>Perth WA 6000 AUS</a:t>
            </a:r>
          </a:p>
          <a:p>
            <a:pPr marL="9941">
              <a:lnSpc>
                <a:spcPct val="100000"/>
              </a:lnSpc>
              <a:spcBef>
                <a:spcPts val="31"/>
              </a:spcBef>
            </a:pPr>
            <a:r>
              <a:rPr lang="en-AU" sz="500" spc="-16" dirty="0" smtClean="0">
                <a:solidFill>
                  <a:srgbClr val="FFFFFF"/>
                </a:solidFill>
                <a:latin typeface="+mn-lt"/>
                <a:cs typeface="Arial"/>
              </a:rPr>
              <a:t>T +61 8 9413 8400</a:t>
            </a:r>
          </a:p>
          <a:p>
            <a:pPr marL="9941">
              <a:lnSpc>
                <a:spcPct val="100000"/>
              </a:lnSpc>
              <a:spcBef>
                <a:spcPts val="31"/>
              </a:spcBef>
            </a:pPr>
            <a:r>
              <a:rPr lang="en-AU" sz="500" spc="-16" dirty="0" smtClean="0">
                <a:solidFill>
                  <a:srgbClr val="FFFFFF"/>
                </a:solidFill>
                <a:latin typeface="+mn-lt"/>
                <a:cs typeface="Arial"/>
              </a:rPr>
              <a:t>F +61 8 9413 8444</a:t>
            </a:r>
          </a:p>
          <a:p>
            <a:pPr>
              <a:lnSpc>
                <a:spcPts val="783"/>
              </a:lnSpc>
            </a:pPr>
            <a:endParaRPr sz="800" dirty="0" smtClean="0"/>
          </a:p>
          <a:p>
            <a:pPr>
              <a:lnSpc>
                <a:spcPts val="861"/>
              </a:lnSpc>
              <a:spcBef>
                <a:spcPts val="77"/>
              </a:spcBef>
            </a:pPr>
            <a:endParaRPr sz="900" dirty="0"/>
          </a:p>
          <a:p>
            <a:pPr marL="9941">
              <a:lnSpc>
                <a:spcPct val="100000"/>
              </a:lnSpc>
            </a:pPr>
            <a:r>
              <a:rPr sz="1000" b="1" spc="-16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-8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23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3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b="1" spc="-27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b="1" spc="-16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spc="27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b="1" spc="-31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19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90500"/>
            <a:ext cx="782955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074738" indent="-320675">
              <a:buClr>
                <a:srgbClr val="007BC4"/>
              </a:buClr>
              <a:buFont typeface="Arial" panose="020B0604020202020204" pitchFamily="34" charset="0"/>
              <a:buChar char="▼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CC4EC-B906-4B55-BF54-6705A7637C3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0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1EEDE-27C4-4658-B8C0-751C9118A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7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90500"/>
            <a:ext cx="782955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1254920"/>
            <a:ext cx="3836987" cy="35313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8" y="1254920"/>
            <a:ext cx="3838575" cy="35313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63637-10C0-4659-9C59-F141482EA7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850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6656BD-03F0-4980-BFD3-266B9D2B07E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586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90500"/>
            <a:ext cx="782955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97309-D5E2-45C6-9CE5-F90F0D87950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03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23A27-F8A6-49CD-9520-510116A8B1A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7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9C3D51-98AF-4C17-952E-FB9DB59C26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9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12B7B-5B5D-47AA-8C14-F7A6AB7A61A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2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90500"/>
            <a:ext cx="782955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FAE07C-B2A6-43F4-87F6-7C591812A5D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28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7" y="80963"/>
            <a:ext cx="1958975" cy="470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575" y="80963"/>
            <a:ext cx="5727700" cy="4705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8F493-F5F7-46FA-A739-AC188A8B4FA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0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/>
          <p:nvPr userDrawn="1"/>
        </p:nvSpPr>
        <p:spPr>
          <a:xfrm>
            <a:off x="2014803" y="1225465"/>
            <a:ext cx="1252464" cy="31067"/>
          </a:xfrm>
          <a:custGeom>
            <a:avLst/>
            <a:gdLst/>
            <a:ahLst/>
            <a:cxnLst/>
            <a:rect l="l" t="t" r="r" b="b"/>
            <a:pathLst>
              <a:path w="1874647">
                <a:moveTo>
                  <a:pt x="0" y="0"/>
                </a:moveTo>
                <a:lnTo>
                  <a:pt x="1874647" y="0"/>
                </a:lnTo>
              </a:path>
            </a:pathLst>
          </a:custGeom>
          <a:ln w="38100" cmpd="sng">
            <a:solidFill>
              <a:srgbClr val="6CC2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62536" y="1355700"/>
            <a:ext cx="6487584" cy="1164270"/>
          </a:xfrm>
          <a:prstGeom prst="rect">
            <a:avLst/>
          </a:prstGeom>
        </p:spPr>
        <p:txBody>
          <a:bodyPr lIns="71570" tIns="35786" rIns="71570" bIns="35786"/>
          <a:lstStyle>
            <a:lvl1pPr marL="9942" algn="l">
              <a:lnSpc>
                <a:spcPts val="4000"/>
              </a:lnSpc>
              <a:defRPr lang="en-US" sz="4200" b="1" kern="1200" spc="-20" smtClean="0">
                <a:solidFill>
                  <a:srgbClr val="B9D9EB"/>
                </a:solidFill>
                <a:latin typeface="Arial"/>
                <a:ea typeface="+mn-ea"/>
                <a:cs typeface="Arial"/>
              </a:defRPr>
            </a:lvl1pPr>
          </a:lstStyle>
          <a:p>
            <a:pPr marL="12700">
              <a:lnSpc>
                <a:spcPts val="5110"/>
              </a:lnSpc>
            </a:pPr>
            <a:r>
              <a:rPr lang="en-AU" sz="4200" b="1" spc="-20" dirty="0" smtClean="0">
                <a:solidFill>
                  <a:srgbClr val="B9D9EB"/>
                </a:solidFill>
                <a:latin typeface="Arial"/>
                <a:cs typeface="Arial"/>
              </a:rPr>
              <a:t>T</a:t>
            </a:r>
            <a:r>
              <a:rPr lang="en-AU" sz="4200" b="1" spc="-16" dirty="0" smtClean="0">
                <a:solidFill>
                  <a:srgbClr val="B9D9EB"/>
                </a:solidFill>
                <a:latin typeface="Arial"/>
                <a:cs typeface="Arial"/>
              </a:rPr>
              <a:t>itle</a:t>
            </a:r>
            <a:endParaRPr lang="en-AU" sz="4200" dirty="0">
              <a:solidFill>
                <a:srgbClr val="B9D9EB"/>
              </a:solidFill>
              <a:latin typeface="Arial"/>
              <a:cs typeface="Aria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535" y="3103085"/>
            <a:ext cx="6414563" cy="775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AU" sz="2200" dirty="0">
                <a:solidFill>
                  <a:schemeClr val="bg1"/>
                </a:solidFill>
              </a:defRPr>
            </a:lvl1pPr>
          </a:lstStyle>
          <a:p>
            <a:pPr marL="9941" marR="9941" lvl="0">
              <a:lnSpc>
                <a:spcPct val="117900"/>
              </a:lnSpc>
            </a:pPr>
            <a:r>
              <a:rPr lang="en-AU" sz="1400" b="1" spc="-16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AU" sz="1400" b="1" spc="-8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AU" sz="1400" b="1" spc="-23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en-AU" sz="1400" b="1" spc="-8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lang="en-AU" sz="1400" b="1" spc="-16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AU" sz="1400" b="1" spc="-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AU" sz="1400" b="1" spc="16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lang="en-AU" sz="1400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1927D-4775-4A45-A286-61F16D0561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8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345" y="1597637"/>
            <a:ext cx="7771313" cy="1102487"/>
          </a:xfrm>
          <a:prstGeom prst="rect">
            <a:avLst/>
          </a:prstGeom>
        </p:spPr>
        <p:txBody>
          <a:bodyPr lIns="71570" tIns="35786" rIns="71570" bIns="35786"/>
          <a:lstStyle>
            <a:lvl1pPr algn="ctr">
              <a:defRPr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30" y="2914795"/>
            <a:ext cx="6401344" cy="355523"/>
          </a:xfrm>
          <a:prstGeom prst="rect">
            <a:avLst/>
          </a:prstGeom>
        </p:spPr>
        <p:txBody>
          <a:bodyPr lIns="71570" tIns="35786" rIns="71570" bIns="35786"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4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02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/>
          <p:cNvSpPr txBox="1"/>
          <p:nvPr/>
        </p:nvSpPr>
        <p:spPr>
          <a:xfrm>
            <a:off x="4008091" y="4587709"/>
            <a:ext cx="1137835" cy="1423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1">
              <a:lnSpc>
                <a:spcPct val="100000"/>
              </a:lnSpc>
            </a:pPr>
            <a:r>
              <a:rPr sz="1000" b="1" spc="-16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00" b="1" spc="-8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23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b="1" spc="-43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00" b="1" spc="-27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b="1" spc="-16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b="1" spc="27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b="1" spc="-31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3481" y="2128382"/>
            <a:ext cx="4762274" cy="857609"/>
          </a:xfrm>
          <a:prstGeom prst="rect">
            <a:avLst/>
          </a:prstGeom>
        </p:spPr>
        <p:txBody>
          <a:bodyPr lIns="71570" tIns="35786" rIns="71570" bIns="35786"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553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83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CD983-AC17-43CA-BD70-6B0D8A075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82EA38-E242-4166-A44B-3305B5C3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8D6AE2-7D5E-4D84-BBAE-6E20F285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2D2B38-8FC7-4050-9AA7-F56047E9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F7BC4A-0097-47D2-BC1E-DE0AAB03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8E44F-F6CF-42D2-B62F-3C878FDD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05AD05-BA47-4CE7-9E3E-EFAAD7F7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BC521F-6BA3-432C-AB1D-F8AEAEB4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E2B2DB-F0FB-4354-B302-C2353A7A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B296B1-5305-4E15-8B51-3818C728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43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234F4D-7857-4D90-B370-CD90F8AF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70BE49-BDF5-4E04-8760-C9E543733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082141-6BD5-4F92-8A9E-62DE13A3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F85D5-3CB3-402C-8997-63649471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440140-BDD2-4BEB-84BD-219BAC81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46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"/>
            <a:ext cx="9144000" cy="5139258"/>
          </a:xfrm>
          <a:prstGeom prst="rect">
            <a:avLst/>
          </a:prstGeom>
        </p:spPr>
      </p:pic>
      <p:sp>
        <p:nvSpPr>
          <p:cNvPr id="14" name="object 3"/>
          <p:cNvSpPr/>
          <p:nvPr userDrawn="1"/>
        </p:nvSpPr>
        <p:spPr>
          <a:xfrm>
            <a:off x="1375407" y="0"/>
            <a:ext cx="3785268" cy="5143500"/>
          </a:xfrm>
          <a:custGeom>
            <a:avLst/>
            <a:gdLst/>
            <a:ahLst/>
            <a:cxnLst/>
            <a:rect l="l" t="t" r="r" b="b"/>
            <a:pathLst>
              <a:path w="3888003" h="7560005">
                <a:moveTo>
                  <a:pt x="0" y="7560005"/>
                </a:moveTo>
                <a:lnTo>
                  <a:pt x="3888003" y="7560005"/>
                </a:lnTo>
                <a:lnTo>
                  <a:pt x="3888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47BB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Picture 15" descr="G+T landscape logo pos - MASTER_logo master suite WHITE-0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15" y="500542"/>
            <a:ext cx="1638744" cy="3976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65141" y="4767015"/>
            <a:ext cx="2894875" cy="274004"/>
          </a:xfrm>
          <a:prstGeom prst="rect">
            <a:avLst/>
          </a:prstGeom>
        </p:spPr>
        <p:txBody>
          <a:bodyPr vert="horz" lIns="71570" tIns="35786" rIns="71570" bIns="35786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RPI ANZ Launch Event Presentations 13 Nov 2018.pptx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19815" y="4767015"/>
            <a:ext cx="592566" cy="274004"/>
          </a:xfrm>
          <a:prstGeom prst="rect">
            <a:avLst/>
          </a:prstGeom>
        </p:spPr>
        <p:txBody>
          <a:bodyPr vert="horz" lIns="71570" tIns="35786" rIns="71570" bIns="35786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9808-D3C4-4988-A109-12D9D48CB0C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4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1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5785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3489" indent="0" algn="l" defTabSz="357850" rtl="0" eaLnBrk="1" latinLnBrk="0" hangingPunct="1">
        <a:spcBef>
          <a:spcPct val="20000"/>
        </a:spcBef>
        <a:buFont typeface="Arial"/>
        <a:buNone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3489" indent="0" algn="l" defTabSz="35785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43489" indent="0" algn="l" defTabSz="35785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43489" indent="0" algn="l" defTabSz="35785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43489" indent="0" algn="l" defTabSz="35785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968174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024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873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23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50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9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54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400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24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09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948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798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8"/>
            <a:ext cx="9153677" cy="5143492"/>
          </a:xfrm>
          <a:custGeom>
            <a:avLst/>
            <a:gdLst/>
            <a:ahLst/>
            <a:cxnLst/>
            <a:rect l="l" t="t" r="r" b="b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 descr="G+T landscape logo pos - MASTER_logo master suite WHITE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535" y="500542"/>
            <a:ext cx="1638744" cy="3976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61489" y="4767015"/>
            <a:ext cx="2907107" cy="274004"/>
          </a:xfrm>
          <a:prstGeom prst="rect">
            <a:avLst/>
          </a:prstGeom>
        </p:spPr>
        <p:txBody>
          <a:bodyPr vert="horz" lIns="71570" tIns="35786" rIns="71570" bIns="35786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RPI ANZ Launch Event Presentations 13 Nov 2018.pptx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33831" y="4767015"/>
            <a:ext cx="853512" cy="274004"/>
          </a:xfrm>
          <a:prstGeom prst="rect">
            <a:avLst/>
          </a:prstGeom>
        </p:spPr>
        <p:txBody>
          <a:bodyPr vert="horz" lIns="71570" tIns="35786" rIns="71570" bIns="35786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927D-4775-4A45-A286-61F16D05614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8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5785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387" indent="-268387" algn="l" defTabSz="35785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505" indent="-223656" algn="l" defTabSz="35785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624" indent="-178925" algn="l" defTabSz="35785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475" indent="-178925" algn="l" defTabSz="357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324" indent="-178925" algn="l" defTabSz="35785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8174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024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873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23" indent="-178925" algn="l" defTabSz="35785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50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9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54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400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24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099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948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798" algn="l" defTabSz="35785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20" y="-19050"/>
            <a:ext cx="9223416" cy="5162550"/>
          </a:xfrm>
          <a:prstGeom prst="rect">
            <a:avLst/>
          </a:prstGeom>
        </p:spPr>
      </p:pic>
      <p:sp>
        <p:nvSpPr>
          <p:cNvPr id="8" name="object 3"/>
          <p:cNvSpPr/>
          <p:nvPr userDrawn="1"/>
        </p:nvSpPr>
        <p:spPr>
          <a:xfrm>
            <a:off x="-61468" y="-19049"/>
            <a:ext cx="9232764" cy="5162550"/>
          </a:xfrm>
          <a:custGeom>
            <a:avLst/>
            <a:gdLst/>
            <a:ahLst/>
            <a:cxnLst/>
            <a:rect l="l" t="t" r="r" b="b"/>
            <a:pathLst>
              <a:path w="9785997" h="6612001">
                <a:moveTo>
                  <a:pt x="0" y="6612001"/>
                </a:moveTo>
                <a:lnTo>
                  <a:pt x="9785997" y="6612001"/>
                </a:lnTo>
                <a:lnTo>
                  <a:pt x="9785997" y="0"/>
                </a:lnTo>
                <a:lnTo>
                  <a:pt x="0" y="0"/>
                </a:lnTo>
                <a:lnTo>
                  <a:pt x="0" y="6612001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2"/>
          <a:stretch/>
        </p:blipFill>
        <p:spPr>
          <a:xfrm>
            <a:off x="366775" y="293422"/>
            <a:ext cx="888443" cy="74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4"/>
          <a:stretch/>
        </p:blipFill>
        <p:spPr>
          <a:xfrm>
            <a:off x="1626568" y="531828"/>
            <a:ext cx="2899690" cy="383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</p:sldLayoutIdLst>
  <p:timing>
    <p:tnLst>
      <p:par>
        <p:cTn id="1" dur="indefinite" restart="never" nodeType="tmRoot"/>
      </p:par>
    </p:tnLst>
  </p:timing>
  <p:hf hd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49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96F558-166C-417C-92A4-65C9734E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3A8C3-C5AA-4336-9D4A-E5322C238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F2D861-392E-4B74-9953-60AB3C41A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755E-D803-48F2-A892-8D380840F037}" type="datetimeFigureOut">
              <a:rPr lang="en-AU" smtClean="0"/>
              <a:t>15/11/2018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CFB8D9-C52C-4734-9551-B1319FC39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RPI ANZ Launch Event Presentations 13 Nov 2018.pptx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E7CA74-344D-4158-9D26-5B0D48AC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9034-23EE-4B21-A028-C14A8EFD1A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9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1171575"/>
            <a:ext cx="9144000" cy="3971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80963"/>
            <a:ext cx="7829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254919"/>
            <a:ext cx="7827962" cy="353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4839891"/>
            <a:ext cx="590550" cy="1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35000"/>
              </a:lnSpc>
              <a:spcBef>
                <a:spcPct val="0"/>
              </a:spcBef>
              <a:defRPr sz="1000" smtClean="0"/>
            </a:lvl1pPr>
          </a:lstStyle>
          <a:p>
            <a:pPr>
              <a:defRPr/>
            </a:pPr>
            <a:fld id="{EAE71A5E-5252-4294-BA18-5C45216949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2650" y="4839891"/>
            <a:ext cx="5029200" cy="1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AU" altLang="en-US" smtClean="0"/>
              <a:t>RPI ANZ Launch Event Presentations 13 Nov 2018.pptx</a:t>
            </a:r>
            <a:endParaRPr lang="en-US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4" b="-4349"/>
          <a:stretch>
            <a:fillRect/>
          </a:stretch>
        </p:blipFill>
        <p:spPr bwMode="auto">
          <a:xfrm>
            <a:off x="0" y="1096156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0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7B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lnSpc>
          <a:spcPts val="2600"/>
        </a:lnSpc>
        <a:spcBef>
          <a:spcPts val="1800"/>
        </a:spcBef>
        <a:spcAft>
          <a:spcPct val="0"/>
        </a:spcAft>
        <a:buClr>
          <a:srgbClr val="007BC4"/>
        </a:buClr>
        <a:buSzPct val="70000"/>
        <a:buFont typeface="+mj-lt"/>
        <a:buAutoNum type="arabicPeriod"/>
        <a:defRPr sz="2400" kern="1200">
          <a:solidFill>
            <a:srgbClr val="212122"/>
          </a:solidFill>
          <a:latin typeface="+mn-lt"/>
          <a:ea typeface="+mn-ea"/>
          <a:cs typeface="+mn-cs"/>
        </a:defRPr>
      </a:lvl1pPr>
      <a:lvl2pPr marL="744538" marR="0" indent="-366713" algn="l" defTabSz="914400" rtl="0" eaLnBrk="1" fontAlgn="base" latinLnBrk="0" hangingPunct="1">
        <a:lnSpc>
          <a:spcPts val="2400"/>
        </a:lnSpc>
        <a:spcBef>
          <a:spcPts val="800"/>
        </a:spcBef>
        <a:spcAft>
          <a:spcPct val="0"/>
        </a:spcAft>
        <a:buClr>
          <a:schemeClr val="tx1"/>
        </a:buClr>
        <a:buSzPct val="70000"/>
        <a:buFont typeface="+mj-lt"/>
        <a:buAutoNum type="alphaLcParenR"/>
        <a:tabLst/>
        <a:defRPr sz="2200" kern="1200">
          <a:solidFill>
            <a:srgbClr val="212122"/>
          </a:solidFill>
          <a:latin typeface="+mn-lt"/>
          <a:ea typeface="+mn-ea"/>
          <a:cs typeface="+mn-cs"/>
        </a:defRPr>
      </a:lvl2pPr>
      <a:lvl3pPr marL="1074738" marR="0" indent="-320675" algn="l" defTabSz="914400" rtl="0" eaLnBrk="1" fontAlgn="base" latinLnBrk="0" hangingPunct="1">
        <a:lnSpc>
          <a:spcPts val="2200"/>
        </a:lnSpc>
        <a:spcBef>
          <a:spcPts val="700"/>
        </a:spcBef>
        <a:spcAft>
          <a:spcPct val="0"/>
        </a:spcAft>
        <a:buClr>
          <a:srgbClr val="007BC4"/>
        </a:buClr>
        <a:buSzPct val="70000"/>
        <a:buFont typeface="Arial" panose="020B0604020202020204" pitchFamily="34" charset="0"/>
        <a:buChar char="▼"/>
        <a:tabLst/>
        <a:defRPr sz="2000" kern="1200">
          <a:solidFill>
            <a:srgbClr val="21212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40000"/>
        <a:buFont typeface="Wingdings 3" panose="05040102010807070707" pitchFamily="18" charset="2"/>
        <a:buChar char="q"/>
        <a:defRPr sz="1600" kern="1200">
          <a:solidFill>
            <a:srgbClr val="212122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40000"/>
        <a:buFont typeface="Wingdings 3" panose="05040102010807070707" pitchFamily="18" charset="2"/>
        <a:buChar char="q"/>
        <a:defRPr sz="1200" kern="1200">
          <a:solidFill>
            <a:srgbClr val="212122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n.ben-david@esc.vic.gov.a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/>
          <p:cNvSpPr txBox="1"/>
          <p:nvPr/>
        </p:nvSpPr>
        <p:spPr>
          <a:xfrm>
            <a:off x="3735535" y="4587709"/>
            <a:ext cx="1672933" cy="1423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41" algn="ctr"/>
            <a:r>
              <a:rPr lang="en-AU" sz="1000" b="1" spc="-16" dirty="0">
                <a:solidFill>
                  <a:srgbClr val="FFFFFF"/>
                </a:solidFill>
                <a:latin typeface="Arial"/>
                <a:cs typeface="Arial"/>
              </a:rPr>
              <a:t>WWW.RPIANZ.ORG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4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958E1D-C01C-4AAA-9AE7-2B20D42CB6B4}"/>
              </a:ext>
            </a:extLst>
          </p:cNvPr>
          <p:cNvSpPr txBox="1"/>
          <p:nvPr/>
        </p:nvSpPr>
        <p:spPr>
          <a:xfrm>
            <a:off x="1328724" y="817424"/>
            <a:ext cx="6936580" cy="35086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3000" b="1" i="1" dirty="0"/>
              <a:t>In nonsumer markets…</a:t>
            </a:r>
          </a:p>
          <a:p>
            <a:endParaRPr lang="en-AU" sz="3000" b="1" i="1" dirty="0"/>
          </a:p>
          <a:p>
            <a:r>
              <a:rPr lang="en-AU" sz="3000" i="1" dirty="0"/>
              <a:t>Should customers be able to shop around for a better deal?</a:t>
            </a:r>
          </a:p>
          <a:p>
            <a:endParaRPr lang="en-AU" sz="3000" dirty="0"/>
          </a:p>
          <a:p>
            <a:r>
              <a:rPr lang="en-AU" sz="3000" i="1" dirty="0"/>
              <a:t>Are service providers entitled to impose </a:t>
            </a:r>
          </a:p>
          <a:p>
            <a:r>
              <a:rPr lang="en-AU" sz="3000" i="1" dirty="0"/>
              <a:t>a private tax on disinterested customers?</a:t>
            </a:r>
            <a:endParaRPr lang="en-AU" sz="3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46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FA3915-BD44-4C5F-949B-804A0768AB6B}"/>
              </a:ext>
            </a:extLst>
          </p:cNvPr>
          <p:cNvSpPr txBox="1"/>
          <p:nvPr/>
        </p:nvSpPr>
        <p:spPr>
          <a:xfrm>
            <a:off x="788366" y="2053164"/>
            <a:ext cx="755094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4100" b="1" dirty="0"/>
              <a:t>Fairness in the age of competition</a:t>
            </a:r>
            <a:endParaRPr lang="en-AU" sz="4100" dirty="0"/>
          </a:p>
          <a:p>
            <a:endParaRPr lang="en-AU" dirty="0"/>
          </a:p>
        </p:txBody>
      </p:sp>
      <p:pic>
        <p:nvPicPr>
          <p:cNvPr id="6" name="Picture 5" descr="ESC_white low 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7" y="497155"/>
            <a:ext cx="2182178" cy="7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C92BDE-9564-4DB9-8EE2-6569D7D4BCE9}"/>
              </a:ext>
            </a:extLst>
          </p:cNvPr>
          <p:cNvSpPr txBox="1"/>
          <p:nvPr/>
        </p:nvSpPr>
        <p:spPr>
          <a:xfrm>
            <a:off x="1781347" y="2781967"/>
            <a:ext cx="5564981" cy="11182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endParaRPr lang="en-AU" sz="1800" dirty="0"/>
          </a:p>
          <a:p>
            <a:pPr algn="ctr"/>
            <a:r>
              <a:rPr lang="en-AU" dirty="0"/>
              <a:t> </a:t>
            </a:r>
          </a:p>
          <a:p>
            <a:pPr algn="ctr"/>
            <a:r>
              <a:rPr lang="en-AU" sz="1800" dirty="0">
                <a:hlinkClick r:id="rId3"/>
              </a:rPr>
              <a:t>ron.ben-david@esc.vic.gov.au</a:t>
            </a:r>
            <a:endParaRPr lang="en-AU" sz="1800" dirty="0"/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1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2571750"/>
            <a:ext cx="6858000" cy="1777058"/>
          </a:xfrm>
        </p:spPr>
        <p:txBody>
          <a:bodyPr anchor="t">
            <a:normAutofit/>
          </a:bodyPr>
          <a:lstStyle/>
          <a:p>
            <a:pPr fontAlgn="t">
              <a:lnSpc>
                <a:spcPct val="140000"/>
              </a:lnSpc>
              <a:spcAft>
                <a:spcPts val="45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Energy Charter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www.theenergycharter.com.au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13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68738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900DFC12-E9E0-3C49-9A11-6210E066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31" y="145775"/>
            <a:ext cx="7886700" cy="830931"/>
          </a:xfrm>
        </p:spPr>
        <p:txBody>
          <a:bodyPr/>
          <a:lstStyle/>
          <a:p>
            <a:r>
              <a:rPr lang="en-US" b="1" dirty="0">
                <a:solidFill>
                  <a:srgbClr val="FBB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participating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BB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D0A2330-A4C7-FB46-9A6F-118D365A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866123"/>
            <a:ext cx="8331591" cy="38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3251375F-017F-A343-88C1-8811A35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42" y="273844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FBB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Charter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D2DED799-35D3-E248-BE36-E11A9A630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608716"/>
              </p:ext>
            </p:extLst>
          </p:nvPr>
        </p:nvGraphicFramePr>
        <p:xfrm>
          <a:off x="305829" y="1268016"/>
          <a:ext cx="8442754" cy="349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77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FA3915-BD44-4C5F-949B-804A0768AB6B}"/>
              </a:ext>
            </a:extLst>
          </p:cNvPr>
          <p:cNvSpPr txBox="1"/>
          <p:nvPr/>
        </p:nvSpPr>
        <p:spPr>
          <a:xfrm>
            <a:off x="788366" y="1740890"/>
            <a:ext cx="755094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4100" b="1" dirty="0"/>
              <a:t>Fairness in the age of competition</a:t>
            </a:r>
            <a:endParaRPr lang="en-AU" sz="4100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C92BDE-9564-4DB9-8EE2-6569D7D4BCE9}"/>
              </a:ext>
            </a:extLst>
          </p:cNvPr>
          <p:cNvSpPr txBox="1"/>
          <p:nvPr/>
        </p:nvSpPr>
        <p:spPr>
          <a:xfrm>
            <a:off x="1781347" y="2819732"/>
            <a:ext cx="5564981" cy="16491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AU" dirty="0"/>
              <a:t>Dr Ron Ben-David</a:t>
            </a:r>
          </a:p>
          <a:p>
            <a:pPr algn="ctr">
              <a:spcAft>
                <a:spcPts val="450"/>
              </a:spcAft>
            </a:pPr>
            <a:r>
              <a:rPr lang="en-AU" dirty="0"/>
              <a:t>Chairperson</a:t>
            </a:r>
          </a:p>
          <a:p>
            <a:pPr algn="ctr">
              <a:spcAft>
                <a:spcPts val="450"/>
              </a:spcAft>
            </a:pPr>
            <a:r>
              <a:rPr lang="en-AU" dirty="0"/>
              <a:t>Essential Services Commission</a:t>
            </a:r>
          </a:p>
          <a:p>
            <a:pPr algn="ctr"/>
            <a:r>
              <a:rPr lang="en-AU" dirty="0"/>
              <a:t> </a:t>
            </a:r>
          </a:p>
          <a:p>
            <a:pPr algn="ctr">
              <a:spcAft>
                <a:spcPts val="450"/>
              </a:spcAft>
            </a:pPr>
            <a:r>
              <a:rPr lang="en-AU" sz="1500" dirty="0"/>
              <a:t>Regulatory Policy Institute – Australia and New Zealand</a:t>
            </a:r>
          </a:p>
          <a:p>
            <a:pPr algn="ctr">
              <a:spcAft>
                <a:spcPts val="450"/>
              </a:spcAft>
            </a:pPr>
            <a:r>
              <a:rPr lang="en-AU" sz="1500" dirty="0"/>
              <a:t>13 November 2018</a:t>
            </a:r>
          </a:p>
        </p:txBody>
      </p:sp>
      <p:pic>
        <p:nvPicPr>
          <p:cNvPr id="6" name="Picture 5" descr="ESC_white low 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7" y="497155"/>
            <a:ext cx="2182178" cy="73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3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864FF3-1A64-4452-8DA7-222CCD8BEA1E}"/>
              </a:ext>
            </a:extLst>
          </p:cNvPr>
          <p:cNvSpPr txBox="1"/>
          <p:nvPr/>
        </p:nvSpPr>
        <p:spPr>
          <a:xfrm>
            <a:off x="1185863" y="1708365"/>
            <a:ext cx="6772275" cy="24237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AU" sz="4100" b="1" dirty="0"/>
              <a:t>The end of economics?</a:t>
            </a:r>
            <a:endParaRPr lang="en-AU" sz="4100" dirty="0"/>
          </a:p>
          <a:p>
            <a:pPr algn="ctr">
              <a:spcAft>
                <a:spcPts val="900"/>
              </a:spcAft>
            </a:pPr>
            <a:r>
              <a:rPr lang="en-AU" sz="2100" dirty="0"/>
              <a:t>or</a:t>
            </a:r>
          </a:p>
          <a:p>
            <a:pPr algn="ctr"/>
            <a:r>
              <a:rPr lang="en-AU" sz="2100" dirty="0"/>
              <a:t>How economics will no longer be sufficient for guiding</a:t>
            </a:r>
          </a:p>
          <a:p>
            <a:pPr algn="ctr"/>
            <a:r>
              <a:rPr lang="en-AU" sz="2100" dirty="0"/>
              <a:t>the regulation of markets in promoting the long‑term interests of </a:t>
            </a:r>
            <a:r>
              <a:rPr lang="en-AU" sz="2100" i="1" dirty="0" err="1"/>
              <a:t>nonsumers</a:t>
            </a:r>
            <a:endParaRPr lang="en-AU" sz="2100" i="1" dirty="0"/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45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FA3915-BD44-4C5F-949B-804A0768AB6B}"/>
              </a:ext>
            </a:extLst>
          </p:cNvPr>
          <p:cNvSpPr txBox="1"/>
          <p:nvPr/>
        </p:nvSpPr>
        <p:spPr>
          <a:xfrm>
            <a:off x="788366" y="1740890"/>
            <a:ext cx="755094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4100" b="1" dirty="0"/>
              <a:t>Fairness in the age of competition</a:t>
            </a:r>
            <a:endParaRPr lang="en-AU" sz="4100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C92BDE-9564-4DB9-8EE2-6569D7D4BCE9}"/>
              </a:ext>
            </a:extLst>
          </p:cNvPr>
          <p:cNvSpPr txBox="1"/>
          <p:nvPr/>
        </p:nvSpPr>
        <p:spPr>
          <a:xfrm>
            <a:off x="1781347" y="2819732"/>
            <a:ext cx="5564981" cy="16491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AU" dirty="0"/>
              <a:t>Dr Ron Ben-David</a:t>
            </a:r>
          </a:p>
          <a:p>
            <a:pPr algn="ctr">
              <a:spcAft>
                <a:spcPts val="450"/>
              </a:spcAft>
            </a:pPr>
            <a:r>
              <a:rPr lang="en-AU" dirty="0"/>
              <a:t>Chairperson</a:t>
            </a:r>
          </a:p>
          <a:p>
            <a:pPr algn="ctr">
              <a:spcAft>
                <a:spcPts val="450"/>
              </a:spcAft>
            </a:pPr>
            <a:r>
              <a:rPr lang="en-AU" dirty="0"/>
              <a:t>Essential Services Commission</a:t>
            </a:r>
          </a:p>
          <a:p>
            <a:pPr algn="ctr"/>
            <a:r>
              <a:rPr lang="en-AU" dirty="0"/>
              <a:t> </a:t>
            </a:r>
          </a:p>
          <a:p>
            <a:pPr algn="ctr">
              <a:spcAft>
                <a:spcPts val="450"/>
              </a:spcAft>
            </a:pPr>
            <a:r>
              <a:rPr lang="en-AU" sz="1500" dirty="0"/>
              <a:t>Regulatory Policy Institute – Australia and New Zealand</a:t>
            </a:r>
          </a:p>
          <a:p>
            <a:pPr algn="ctr">
              <a:spcAft>
                <a:spcPts val="450"/>
              </a:spcAft>
            </a:pPr>
            <a:r>
              <a:rPr lang="en-AU" sz="1500" dirty="0"/>
              <a:t>13 November 2018</a:t>
            </a:r>
          </a:p>
        </p:txBody>
      </p:sp>
      <p:pic>
        <p:nvPicPr>
          <p:cNvPr id="6" name="Picture 5" descr="ESC_white low 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7" y="497155"/>
            <a:ext cx="2182178" cy="73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CEC50A-65F3-4CF1-AF7E-963474F03B47}"/>
              </a:ext>
            </a:extLst>
          </p:cNvPr>
          <p:cNvSpPr txBox="1"/>
          <p:nvPr/>
        </p:nvSpPr>
        <p:spPr>
          <a:xfrm>
            <a:off x="1514475" y="921298"/>
            <a:ext cx="6215063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3000" b="1" dirty="0"/>
              <a:t>Characteristics of ‘nonsumer’ markets</a:t>
            </a:r>
          </a:p>
          <a:p>
            <a:pPr marL="428625" indent="-428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000" dirty="0"/>
              <a:t>Purchases are involuntary</a:t>
            </a:r>
          </a:p>
          <a:p>
            <a:pPr marL="428625" indent="-428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000" dirty="0"/>
              <a:t>Consumption is largely inelastic</a:t>
            </a:r>
          </a:p>
          <a:p>
            <a:pPr marL="428625" indent="-428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000" dirty="0"/>
              <a:t>There are no substitutes</a:t>
            </a:r>
          </a:p>
          <a:p>
            <a:pPr marL="428625" indent="-428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3000" dirty="0"/>
              <a:t>The service is homogeneous</a:t>
            </a:r>
          </a:p>
        </p:txBody>
      </p:sp>
    </p:spTree>
    <p:extLst>
      <p:ext uri="{BB962C8B-B14F-4D97-AF65-F5344CB8AC3E}">
        <p14:creationId xmlns:p14="http://schemas.microsoft.com/office/powerpoint/2010/main" val="12245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D27134-9E15-4088-8BFB-4F9E98FCF0C2}"/>
              </a:ext>
            </a:extLst>
          </p:cNvPr>
          <p:cNvSpPr txBox="1"/>
          <p:nvPr/>
        </p:nvSpPr>
        <p:spPr>
          <a:xfrm>
            <a:off x="1092994" y="1137844"/>
            <a:ext cx="7115175" cy="2608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3300" dirty="0"/>
              <a:t>In regular consumer markets, customer interest drives profits.</a:t>
            </a:r>
          </a:p>
          <a:p>
            <a:endParaRPr lang="en-AU" sz="3300" dirty="0"/>
          </a:p>
          <a:p>
            <a:r>
              <a:rPr lang="en-AU" sz="3300" dirty="0"/>
              <a:t>In nonsumer markets, customer </a:t>
            </a:r>
            <a:r>
              <a:rPr lang="en-AU" sz="3300" i="1" u="sng" dirty="0"/>
              <a:t>dis</a:t>
            </a:r>
            <a:r>
              <a:rPr lang="en-AU" sz="3300" i="1" dirty="0"/>
              <a:t>interest</a:t>
            </a:r>
            <a:r>
              <a:rPr lang="en-AU" sz="3300" dirty="0"/>
              <a:t> drives profits.</a:t>
            </a:r>
          </a:p>
        </p:txBody>
      </p:sp>
    </p:spTree>
    <p:extLst>
      <p:ext uri="{BB962C8B-B14F-4D97-AF65-F5344CB8AC3E}">
        <p14:creationId xmlns:p14="http://schemas.microsoft.com/office/powerpoint/2010/main" val="10298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23C421-88BB-4599-BD99-0BEEBC395FD6}"/>
              </a:ext>
            </a:extLst>
          </p:cNvPr>
          <p:cNvSpPr txBox="1"/>
          <p:nvPr/>
        </p:nvSpPr>
        <p:spPr>
          <a:xfrm>
            <a:off x="469657" y="1958404"/>
            <a:ext cx="48208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AU" sz="2700" b="1" dirty="0"/>
              <a:t>‘responsibility-based regulation’</a:t>
            </a:r>
            <a:r>
              <a:rPr lang="en-AU" b="1" dirty="0" smtClean="0"/>
              <a:t> 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5" y="455476"/>
            <a:ext cx="2991936" cy="42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6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FA3915-BD44-4C5F-949B-804A0768AB6B}"/>
              </a:ext>
            </a:extLst>
          </p:cNvPr>
          <p:cNvSpPr txBox="1"/>
          <p:nvPr/>
        </p:nvSpPr>
        <p:spPr>
          <a:xfrm>
            <a:off x="788366" y="1740890"/>
            <a:ext cx="755094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4100" b="1" dirty="0"/>
              <a:t>Fairness in the age of competition</a:t>
            </a:r>
            <a:endParaRPr lang="en-AU" sz="4100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C92BDE-9564-4DB9-8EE2-6569D7D4BCE9}"/>
              </a:ext>
            </a:extLst>
          </p:cNvPr>
          <p:cNvSpPr txBox="1"/>
          <p:nvPr/>
        </p:nvSpPr>
        <p:spPr>
          <a:xfrm>
            <a:off x="1781347" y="2819732"/>
            <a:ext cx="5564981" cy="16491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AU" dirty="0"/>
              <a:t>Dr Ron Ben-David</a:t>
            </a:r>
          </a:p>
          <a:p>
            <a:pPr algn="ctr">
              <a:spcAft>
                <a:spcPts val="450"/>
              </a:spcAft>
            </a:pPr>
            <a:r>
              <a:rPr lang="en-AU" dirty="0"/>
              <a:t>Chairperson</a:t>
            </a:r>
          </a:p>
          <a:p>
            <a:pPr algn="ctr">
              <a:spcAft>
                <a:spcPts val="450"/>
              </a:spcAft>
            </a:pPr>
            <a:r>
              <a:rPr lang="en-AU" dirty="0"/>
              <a:t>Essential Services Commission</a:t>
            </a:r>
          </a:p>
          <a:p>
            <a:pPr algn="ctr"/>
            <a:r>
              <a:rPr lang="en-AU" dirty="0"/>
              <a:t> </a:t>
            </a:r>
          </a:p>
          <a:p>
            <a:pPr algn="ctr">
              <a:spcAft>
                <a:spcPts val="450"/>
              </a:spcAft>
            </a:pPr>
            <a:r>
              <a:rPr lang="en-AU" sz="1500" dirty="0"/>
              <a:t>Regulatory Policy Institute – Australia and New Zealand</a:t>
            </a:r>
          </a:p>
          <a:p>
            <a:pPr algn="ctr">
              <a:spcAft>
                <a:spcPts val="450"/>
              </a:spcAft>
            </a:pPr>
            <a:r>
              <a:rPr lang="en-AU" sz="1500" dirty="0"/>
              <a:t>13 November 2018</a:t>
            </a:r>
          </a:p>
        </p:txBody>
      </p:sp>
      <p:pic>
        <p:nvPicPr>
          <p:cNvPr id="6" name="Picture 5" descr="ESC_white low 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7" y="497155"/>
            <a:ext cx="2182178" cy="73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1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958E1D-C01C-4AAA-9AE7-2B20D42CB6B4}"/>
              </a:ext>
            </a:extLst>
          </p:cNvPr>
          <p:cNvSpPr txBox="1"/>
          <p:nvPr/>
        </p:nvSpPr>
        <p:spPr>
          <a:xfrm>
            <a:off x="1328724" y="817423"/>
            <a:ext cx="6936580" cy="25853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3000" b="1" i="1" dirty="0"/>
              <a:t>In nonsumer markets…</a:t>
            </a:r>
          </a:p>
          <a:p>
            <a:endParaRPr lang="en-AU" sz="3000" b="1" i="1" dirty="0"/>
          </a:p>
          <a:p>
            <a:r>
              <a:rPr lang="en-AU" sz="3000" i="1" dirty="0"/>
              <a:t>Should customers be able to shop around for a better deal?</a:t>
            </a:r>
          </a:p>
          <a:p>
            <a:endParaRPr lang="en-AU" sz="3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+T Presentatio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47B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G+T Presentation.potm" id="{437BDC84-3CBB-4A77-AE42-65A11A84489D}" vid="{90A6D7A4-A848-4542-84FE-2862AF161E00}"/>
    </a:ext>
  </a:extLst>
</a:theme>
</file>

<file path=ppt/theme/theme2.xml><?xml version="1.0" encoding="utf-8"?>
<a:theme xmlns:a="http://schemas.openxmlformats.org/drawingml/2006/main" name="Book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G+T Presentation.potm" id="{437BDC84-3CBB-4A77-AE42-65A11A84489D}" vid="{E0C46B11-FA6D-4099-996E-B1975B85AE5F}"/>
    </a:ext>
  </a:extLst>
</a:theme>
</file>

<file path=ppt/theme/theme3.xml><?xml version="1.0" encoding="utf-8"?>
<a:theme xmlns:a="http://schemas.openxmlformats.org/drawingml/2006/main" name="Opening/closing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+T Presentation.potm" id="{437BDC84-3CBB-4A77-AE42-65A11A84489D}" vid="{EA0A5EB3-2B5D-47D8-8C76-A0C3AA0D3002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_as at 21042017 - Copy">
  <a:themeElements>
    <a:clrScheme name="iPart">
      <a:dk1>
        <a:srgbClr val="212122"/>
      </a:dk1>
      <a:lt1>
        <a:sysClr val="window" lastClr="FFFFFF"/>
      </a:lt1>
      <a:dk2>
        <a:srgbClr val="007BC4"/>
      </a:dk2>
      <a:lt2>
        <a:srgbClr val="A0A09A"/>
      </a:lt2>
      <a:accent1>
        <a:srgbClr val="194787"/>
      </a:accent1>
      <a:accent2>
        <a:srgbClr val="00AEEF"/>
      </a:accent2>
      <a:accent3>
        <a:srgbClr val="48B749"/>
      </a:accent3>
      <a:accent4>
        <a:srgbClr val="F78D1E"/>
      </a:accent4>
      <a:accent5>
        <a:srgbClr val="CC1F26"/>
      </a:accent5>
      <a:accent6>
        <a:srgbClr val="8E4399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EAEAEA"/>
        </a:lt1>
        <a:dk2>
          <a:srgbClr val="001C52"/>
        </a:dk2>
        <a:lt2>
          <a:srgbClr val="808080"/>
        </a:lt2>
        <a:accent1>
          <a:srgbClr val="B6C400"/>
        </a:accent1>
        <a:accent2>
          <a:srgbClr val="DC0000"/>
        </a:accent2>
        <a:accent3>
          <a:srgbClr val="F3F3F3"/>
        </a:accent3>
        <a:accent4>
          <a:srgbClr val="000000"/>
        </a:accent4>
        <a:accent5>
          <a:srgbClr val="D7DEAA"/>
        </a:accent5>
        <a:accent6>
          <a:srgbClr val="C70000"/>
        </a:accent6>
        <a:hlink>
          <a:srgbClr val="2C90CE"/>
        </a:hlink>
        <a:folHlink>
          <a:srgbClr val="6CB0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blank.potx" id="{570CAFBF-0CEB-4AC8-9BDE-7D7BAB9EA2C9}" vid="{3E3560DA-2DE5-4D77-9429-EA8F576FFAF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212</Words>
  <Application>Microsoft Office PowerPoint</Application>
  <PresentationFormat>On-screen Show (16:9)</PresentationFormat>
  <Paragraphs>70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G+T Presentation</vt:lpstr>
      <vt:lpstr>Bookend</vt:lpstr>
      <vt:lpstr>Opening/closing option 2</vt:lpstr>
      <vt:lpstr>Custom Design</vt:lpstr>
      <vt:lpstr>Office Theme</vt:lpstr>
      <vt:lpstr>blank_as at 21042017 -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Energy Charter www.theenergycharter.com.au 13 November 2018</vt:lpstr>
      <vt:lpstr>The participating businesses</vt:lpstr>
      <vt:lpstr>Structure of the Charter</vt:lpstr>
    </vt:vector>
  </TitlesOfParts>
  <Company>Gilbert + Tobin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 User</dc:creator>
  <cp:lastModifiedBy>GT User</cp:lastModifiedBy>
  <cp:revision>89</cp:revision>
  <dcterms:created xsi:type="dcterms:W3CDTF">2016-04-22T02:15:34Z</dcterms:created>
  <dcterms:modified xsi:type="dcterms:W3CDTF">2018-11-15T04:55:00Z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2016-02-10T00:00:00Z</vt:filetime>
  </property>
  <property fmtid="{D5CDD505-2E9C-101B-9397-08002B2CF9AE}" pid="3" name="LastSaved">
    <vt:filetime>2016-02-09T00:00:00Z</vt:filetime>
  </property>
</Properties>
</file>